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2"/>
  </p:notesMasterIdLst>
  <p:sldIdLst>
    <p:sldId id="265" r:id="rId2"/>
    <p:sldId id="266" r:id="rId3"/>
    <p:sldId id="268" r:id="rId4"/>
    <p:sldId id="271" r:id="rId5"/>
    <p:sldId id="272" r:id="rId6"/>
    <p:sldId id="279" r:id="rId7"/>
    <p:sldId id="280" r:id="rId8"/>
    <p:sldId id="276" r:id="rId9"/>
    <p:sldId id="277" r:id="rId10"/>
    <p:sldId id="278" r:id="rId11"/>
  </p:sldIdLst>
  <p:sldSz cx="9144000" cy="6858000" type="screen4x3"/>
  <p:notesSz cx="6858000" cy="9144000"/>
  <p:defaultTextStyle>
    <a:defPPr>
      <a:defRPr lang="en-US"/>
    </a:defPPr>
    <a:lvl1pPr algn="l" rtl="0" fontAlgn="base">
      <a:spcBef>
        <a:spcPct val="0"/>
      </a:spcBef>
      <a:spcAft>
        <a:spcPct val="0"/>
      </a:spcAft>
      <a:defRPr sz="2400" kern="1200">
        <a:solidFill>
          <a:srgbClr val="000000"/>
        </a:solidFill>
        <a:latin typeface="Arial" charset="0"/>
        <a:ea typeface="ヒラギノ角ゴ ProN W3"/>
        <a:cs typeface="ヒラギノ角ゴ ProN W3"/>
        <a:sym typeface="Arial" charset="0"/>
      </a:defRPr>
    </a:lvl1pPr>
    <a:lvl2pPr marL="457200" algn="l" rtl="0" fontAlgn="base">
      <a:spcBef>
        <a:spcPct val="0"/>
      </a:spcBef>
      <a:spcAft>
        <a:spcPct val="0"/>
      </a:spcAft>
      <a:defRPr sz="2400" kern="1200">
        <a:solidFill>
          <a:srgbClr val="000000"/>
        </a:solidFill>
        <a:latin typeface="Arial" charset="0"/>
        <a:ea typeface="ヒラギノ角ゴ ProN W3"/>
        <a:cs typeface="ヒラギノ角ゴ ProN W3"/>
        <a:sym typeface="Arial" charset="0"/>
      </a:defRPr>
    </a:lvl2pPr>
    <a:lvl3pPr marL="914400" algn="l" rtl="0" fontAlgn="base">
      <a:spcBef>
        <a:spcPct val="0"/>
      </a:spcBef>
      <a:spcAft>
        <a:spcPct val="0"/>
      </a:spcAft>
      <a:defRPr sz="2400" kern="1200">
        <a:solidFill>
          <a:srgbClr val="000000"/>
        </a:solidFill>
        <a:latin typeface="Arial" charset="0"/>
        <a:ea typeface="ヒラギノ角ゴ ProN W3"/>
        <a:cs typeface="ヒラギノ角ゴ ProN W3"/>
        <a:sym typeface="Arial" charset="0"/>
      </a:defRPr>
    </a:lvl3pPr>
    <a:lvl4pPr marL="1371600" algn="l" rtl="0" fontAlgn="base">
      <a:spcBef>
        <a:spcPct val="0"/>
      </a:spcBef>
      <a:spcAft>
        <a:spcPct val="0"/>
      </a:spcAft>
      <a:defRPr sz="2400" kern="1200">
        <a:solidFill>
          <a:srgbClr val="000000"/>
        </a:solidFill>
        <a:latin typeface="Arial" charset="0"/>
        <a:ea typeface="ヒラギノ角ゴ ProN W3"/>
        <a:cs typeface="ヒラギノ角ゴ ProN W3"/>
        <a:sym typeface="Arial" charset="0"/>
      </a:defRPr>
    </a:lvl4pPr>
    <a:lvl5pPr marL="1828800" algn="l" rtl="0" fontAlgn="base">
      <a:spcBef>
        <a:spcPct val="0"/>
      </a:spcBef>
      <a:spcAft>
        <a:spcPct val="0"/>
      </a:spcAft>
      <a:defRPr sz="2400" kern="1200">
        <a:solidFill>
          <a:srgbClr val="000000"/>
        </a:solidFill>
        <a:latin typeface="Arial" charset="0"/>
        <a:ea typeface="ヒラギノ角ゴ ProN W3"/>
        <a:cs typeface="ヒラギノ角ゴ ProN W3"/>
        <a:sym typeface="Arial" charset="0"/>
      </a:defRPr>
    </a:lvl5pPr>
    <a:lvl6pPr marL="2286000" algn="l" defTabSz="914400" rtl="0" eaLnBrk="1" latinLnBrk="0" hangingPunct="1">
      <a:defRPr sz="2400" kern="1200">
        <a:solidFill>
          <a:srgbClr val="000000"/>
        </a:solidFill>
        <a:latin typeface="Arial" charset="0"/>
        <a:ea typeface="ヒラギノ角ゴ ProN W3"/>
        <a:cs typeface="ヒラギノ角ゴ ProN W3"/>
        <a:sym typeface="Arial" charset="0"/>
      </a:defRPr>
    </a:lvl6pPr>
    <a:lvl7pPr marL="2743200" algn="l" defTabSz="914400" rtl="0" eaLnBrk="1" latinLnBrk="0" hangingPunct="1">
      <a:defRPr sz="2400" kern="1200">
        <a:solidFill>
          <a:srgbClr val="000000"/>
        </a:solidFill>
        <a:latin typeface="Arial" charset="0"/>
        <a:ea typeface="ヒラギノ角ゴ ProN W3"/>
        <a:cs typeface="ヒラギノ角ゴ ProN W3"/>
        <a:sym typeface="Arial" charset="0"/>
      </a:defRPr>
    </a:lvl7pPr>
    <a:lvl8pPr marL="3200400" algn="l" defTabSz="914400" rtl="0" eaLnBrk="1" latinLnBrk="0" hangingPunct="1">
      <a:defRPr sz="2400" kern="1200">
        <a:solidFill>
          <a:srgbClr val="000000"/>
        </a:solidFill>
        <a:latin typeface="Arial" charset="0"/>
        <a:ea typeface="ヒラギノ角ゴ ProN W3"/>
        <a:cs typeface="ヒラギノ角ゴ ProN W3"/>
        <a:sym typeface="Arial" charset="0"/>
      </a:defRPr>
    </a:lvl8pPr>
    <a:lvl9pPr marL="3657600" algn="l" defTabSz="914400" rtl="0" eaLnBrk="1" latinLnBrk="0" hangingPunct="1">
      <a:defRPr sz="2400" kern="1200">
        <a:solidFill>
          <a:srgbClr val="000000"/>
        </a:solidFill>
        <a:latin typeface="Arial" charset="0"/>
        <a:ea typeface="ヒラギノ角ゴ ProN W3"/>
        <a:cs typeface="ヒラギノ角ゴ ProN W3"/>
        <a:sym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5620"/>
    <p:restoredTop sz="76954" autoAdjust="0"/>
  </p:normalViewPr>
  <p:slideViewPr>
    <p:cSldViewPr>
      <p:cViewPr varScale="1">
        <p:scale>
          <a:sx n="66" d="100"/>
          <a:sy n="66" d="100"/>
        </p:scale>
        <p:origin x="-120" y="-27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1"/>
          <p:cNvSpPr>
            <a:spLocks noGrp="1" noRot="1" noChangeAspect="1" noChangeArrowheads="1" noTextEdit="1"/>
          </p:cNvSpPr>
          <p:nvPr>
            <p:ph type="sldImg"/>
          </p:nvPr>
        </p:nvSpPr>
        <p:spPr bwMode="auto">
          <a:xfrm>
            <a:off x="1143000" y="685800"/>
            <a:ext cx="4572000" cy="3429000"/>
          </a:xfrm>
          <a:prstGeom prst="rect">
            <a:avLst/>
          </a:prstGeom>
          <a:noFill/>
          <a:ln w="9525">
            <a:solidFill>
              <a:srgbClr val="000000"/>
            </a:solidFill>
            <a:miter lim="800000"/>
            <a:headEnd/>
            <a:tailEnd/>
          </a:ln>
        </p:spPr>
      </p:sp>
      <p:sp>
        <p:nvSpPr>
          <p:cNvPr id="4098" name="Rectangle 2"/>
          <p:cNvSpPr>
            <a:spLocks noGrp="1" noChangeArrowheads="1"/>
          </p:cNvSpPr>
          <p:nvPr>
            <p:ph type="body" sz="quarter" idx="1"/>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Tree>
  </p:cSld>
  <p:clrMap bg1="lt1" tx1="dk1" bg2="lt2" tx2="dk2" accent1="accent1" accent2="accent2" accent3="accent3" accent4="accent4" accent5="accent5" accent6="accent6" hlink="hlink" folHlink="folHlink"/>
  <p:notesStyle>
    <a:lvl1pPr algn="l" rtl="0" eaLnBrk="0" fontAlgn="base" hangingPunct="0">
      <a:spcBef>
        <a:spcPct val="0"/>
      </a:spcBef>
      <a:spcAft>
        <a:spcPct val="0"/>
      </a:spcAft>
      <a:defRPr sz="1200" kern="1200">
        <a:solidFill>
          <a:schemeClr val="tx1"/>
        </a:solidFill>
        <a:latin typeface="Arial" charset="0"/>
        <a:ea typeface="ＭＳ Ｐゴシック" charset="0"/>
        <a:cs typeface="ＭＳ Ｐゴシック"/>
      </a:defRPr>
    </a:lvl1pPr>
    <a:lvl2pPr marL="457200" algn="l" rtl="0" eaLnBrk="0" fontAlgn="base" hangingPunct="0">
      <a:spcBef>
        <a:spcPct val="0"/>
      </a:spcBef>
      <a:spcAft>
        <a:spcPct val="0"/>
      </a:spcAft>
      <a:defRPr sz="1200" kern="1200">
        <a:solidFill>
          <a:schemeClr val="tx1"/>
        </a:solidFill>
        <a:latin typeface="Arial" charset="0"/>
        <a:ea typeface="ＭＳ Ｐゴシック" charset="0"/>
        <a:cs typeface="ＭＳ Ｐゴシック"/>
      </a:defRPr>
    </a:lvl2pPr>
    <a:lvl3pPr marL="914400" algn="l" rtl="0" eaLnBrk="0" fontAlgn="base" hangingPunct="0">
      <a:spcBef>
        <a:spcPct val="0"/>
      </a:spcBef>
      <a:spcAft>
        <a:spcPct val="0"/>
      </a:spcAft>
      <a:defRPr sz="1200" kern="1200">
        <a:solidFill>
          <a:schemeClr val="tx1"/>
        </a:solidFill>
        <a:latin typeface="Arial" charset="0"/>
        <a:ea typeface="ＭＳ Ｐゴシック" charset="0"/>
        <a:cs typeface="ＭＳ Ｐゴシック"/>
      </a:defRPr>
    </a:lvl3pPr>
    <a:lvl4pPr marL="1371600" algn="l" rtl="0" eaLnBrk="0" fontAlgn="base" hangingPunct="0">
      <a:spcBef>
        <a:spcPct val="0"/>
      </a:spcBef>
      <a:spcAft>
        <a:spcPct val="0"/>
      </a:spcAft>
      <a:defRPr sz="1200" kern="1200">
        <a:solidFill>
          <a:schemeClr val="tx1"/>
        </a:solidFill>
        <a:latin typeface="Arial" charset="0"/>
        <a:ea typeface="ＭＳ Ｐゴシック" charset="0"/>
        <a:cs typeface="ＭＳ Ｐゴシック"/>
      </a:defRPr>
    </a:lvl4pPr>
    <a:lvl5pPr marL="1828800" algn="l" rtl="0" eaLnBrk="0" fontAlgn="base" hangingPunct="0">
      <a:spcBef>
        <a:spcPct val="0"/>
      </a:spcBef>
      <a:spcAft>
        <a:spcPct val="0"/>
      </a:spcAft>
      <a:defRPr sz="1200" kern="1200">
        <a:solidFill>
          <a:schemeClr val="tx1"/>
        </a:solidFill>
        <a:latin typeface="Arial" charset="0"/>
        <a:ea typeface="ＭＳ Ｐゴシック" charset="0"/>
        <a:cs typeface="ＭＳ Ｐゴシック"/>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
          <p:cNvSpPr>
            <a:spLocks noGrp="1" noRot="1" noChangeAspect="1" noChangeArrowheads="1" noTextEdit="1"/>
          </p:cNvSpPr>
          <p:nvPr>
            <p:ph type="sldImg"/>
          </p:nvPr>
        </p:nvSpPr>
        <p:spPr>
          <a:solidFill>
            <a:srgbClr val="FFFFFF"/>
          </a:solidFill>
          <a:ln/>
        </p:spPr>
      </p:sp>
      <p:sp>
        <p:nvSpPr>
          <p:cNvPr id="15362" name="Rectangle 2"/>
          <p:cNvSpPr>
            <a:spLocks noGrp="1" noChangeArrowheads="1"/>
          </p:cNvSpPr>
          <p:nvPr>
            <p:ph type="body" idx="1"/>
          </p:nvPr>
        </p:nvSpPr>
        <p:spPr>
          <a:noFill/>
          <a:ln/>
        </p:spPr>
        <p:txBody>
          <a:bodyPr/>
          <a:lstStyle/>
          <a:p>
            <a:pPr marL="39688" eaLnBrk="1" hangingPunct="1"/>
            <a:r>
              <a:rPr lang="en-US" smtClean="0">
                <a:solidFill>
                  <a:srgbClr val="000000"/>
                </a:solidFill>
                <a:latin typeface="Calibri" pitchFamily="34" charset="0"/>
                <a:ea typeface="ＭＳ Ｐゴシック"/>
                <a:sym typeface="Calibri" pitchFamily="34" charset="0"/>
              </a:rPr>
              <a:t>&lt;Welcome participants.&gt;</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p:cNvSpPr>
          <p:nvPr>
            <p:ph type="sldImg"/>
          </p:nvPr>
        </p:nvSpPr>
        <p:spPr>
          <a:ln/>
        </p:spPr>
      </p:sp>
      <p:sp>
        <p:nvSpPr>
          <p:cNvPr id="19458" name="Notes Placeholder 2"/>
          <p:cNvSpPr>
            <a:spLocks noGrp="1"/>
          </p:cNvSpPr>
          <p:nvPr>
            <p:ph type="body" idx="1"/>
          </p:nvPr>
        </p:nvSpPr>
        <p:spPr>
          <a:noFill/>
          <a:ln/>
        </p:spPr>
        <p:txBody>
          <a:bodyPr/>
          <a:lstStyle/>
          <a:p>
            <a:r>
              <a:rPr lang="en-US" smtClean="0">
                <a:ea typeface="ＭＳ Ｐゴシック"/>
              </a:rPr>
              <a:t>Presenters</a:t>
            </a:r>
          </a:p>
          <a:p>
            <a:r>
              <a:rPr lang="en-US" smtClean="0">
                <a:ea typeface="ＭＳ Ｐゴシック"/>
              </a:rPr>
              <a:t>Ask for volunteers to popcorn-share some responses.</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p:cNvSpPr>
          <p:nvPr>
            <p:ph type="sldImg"/>
          </p:nvPr>
        </p:nvSpPr>
        <p:spPr>
          <a:ln/>
        </p:spPr>
      </p:sp>
      <p:sp>
        <p:nvSpPr>
          <p:cNvPr id="22530" name="Notes Placeholder 2"/>
          <p:cNvSpPr>
            <a:spLocks noGrp="1"/>
          </p:cNvSpPr>
          <p:nvPr>
            <p:ph type="body" idx="1"/>
          </p:nvPr>
        </p:nvSpPr>
        <p:spPr>
          <a:noFill/>
          <a:ln/>
        </p:spPr>
        <p:txBody>
          <a:bodyPr/>
          <a:lstStyle/>
          <a:p>
            <a:endParaRPr lang="en-US" smtClean="0">
              <a:ea typeface="ＭＳ Ｐゴシック"/>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p:cNvSpPr>
            <a:spLocks noGrp="1" noRot="1" noChangeAspect="1"/>
          </p:cNvSpPr>
          <p:nvPr>
            <p:ph type="sldImg"/>
          </p:nvPr>
        </p:nvSpPr>
        <p:spPr>
          <a:ln/>
        </p:spPr>
      </p:sp>
      <p:sp>
        <p:nvSpPr>
          <p:cNvPr id="25602" name="Notes Placeholder 2"/>
          <p:cNvSpPr>
            <a:spLocks noGrp="1"/>
          </p:cNvSpPr>
          <p:nvPr>
            <p:ph type="body" idx="1"/>
          </p:nvPr>
        </p:nvSpPr>
        <p:spPr>
          <a:noFill/>
          <a:ln/>
        </p:spPr>
        <p:txBody>
          <a:bodyPr/>
          <a:lstStyle/>
          <a:p>
            <a:endParaRPr lang="en-US" smtClean="0">
              <a:ea typeface="ＭＳ Ｐゴシック"/>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p:cNvSpPr>
          <p:nvPr>
            <p:ph type="sldImg"/>
          </p:nvPr>
        </p:nvSpPr>
        <p:spPr>
          <a:ln/>
        </p:spPr>
      </p:sp>
      <p:sp>
        <p:nvSpPr>
          <p:cNvPr id="27650" name="Notes Placeholder 2"/>
          <p:cNvSpPr>
            <a:spLocks noGrp="1"/>
          </p:cNvSpPr>
          <p:nvPr>
            <p:ph type="body" idx="1"/>
          </p:nvPr>
        </p:nvSpPr>
        <p:spPr>
          <a:noFill/>
          <a:ln/>
        </p:spPr>
        <p:txBody>
          <a:bodyPr/>
          <a:lstStyle/>
          <a:p>
            <a:r>
              <a:rPr lang="en-US" smtClean="0">
                <a:ea typeface="ＭＳ Ｐゴシック"/>
              </a:rPr>
              <a:t>Presenters:</a:t>
            </a:r>
          </a:p>
          <a:p>
            <a:r>
              <a:rPr lang="en-US" smtClean="0">
                <a:ea typeface="ＭＳ Ｐゴシック"/>
              </a:rPr>
              <a:t>Please have curriculum documents available for participants.</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p:cNvSpPr>
          <p:nvPr>
            <p:ph type="sldImg"/>
          </p:nvPr>
        </p:nvSpPr>
        <p:spPr>
          <a:ln/>
        </p:spPr>
      </p:sp>
      <p:sp>
        <p:nvSpPr>
          <p:cNvPr id="29698" name="Notes Placeholder 2"/>
          <p:cNvSpPr>
            <a:spLocks noGrp="1"/>
          </p:cNvSpPr>
          <p:nvPr>
            <p:ph type="body" idx="1"/>
          </p:nvPr>
        </p:nvSpPr>
        <p:spPr>
          <a:noFill/>
          <a:ln/>
        </p:spPr>
        <p:txBody>
          <a:bodyPr/>
          <a:lstStyle/>
          <a:p>
            <a:r>
              <a:rPr lang="en-US" smtClean="0">
                <a:ea typeface="ＭＳ Ｐゴシック"/>
              </a:rPr>
              <a:t>Presenters:</a:t>
            </a:r>
          </a:p>
          <a:p>
            <a:r>
              <a:rPr lang="en-US" smtClean="0">
                <a:ea typeface="ＭＳ Ｐゴシック"/>
              </a:rPr>
              <a:t>Please hang this quote up in your room and ask participants to post their fish around it.  They don’t have to sign their fish if they don’t want to!</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Text Box 3"/>
          <p:cNvSpPr txBox="1">
            <a:spLocks noGrp="1" noChangeArrowheads="1"/>
          </p:cNvSpPr>
          <p:nvPr>
            <p:ph type="sldNum" sz="quarter" idx="10"/>
          </p:nvPr>
        </p:nvSpPr>
        <p:spPr>
          <a:ln/>
        </p:spPr>
        <p:txBody>
          <a:bodyPr/>
          <a:lstStyle>
            <a:lvl1pPr>
              <a:defRPr/>
            </a:lvl1pPr>
          </a:lstStyle>
          <a:p>
            <a:pPr>
              <a:defRPr/>
            </a:pPr>
            <a:fld id="{2CA86D74-9DFD-45DA-8B62-D017ADBFEE15}" type="slidenum">
              <a:rPr lang="en-US"/>
              <a:pPr>
                <a:defRPr/>
              </a:pPr>
              <a:t>‹#›</a:t>
            </a:fld>
            <a:endParaRPr lang="en-US"/>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Box 3"/>
          <p:cNvSpPr txBox="1">
            <a:spLocks noGrp="1" noChangeArrowheads="1"/>
          </p:cNvSpPr>
          <p:nvPr>
            <p:ph type="sldNum" sz="quarter" idx="10"/>
          </p:nvPr>
        </p:nvSpPr>
        <p:spPr>
          <a:ln/>
        </p:spPr>
        <p:txBody>
          <a:bodyPr/>
          <a:lstStyle>
            <a:lvl1pPr>
              <a:defRPr/>
            </a:lvl1pPr>
          </a:lstStyle>
          <a:p>
            <a:pPr>
              <a:defRPr/>
            </a:pPr>
            <a:fld id="{107A4BDF-C8AF-4645-B7E2-1737D060592A}" type="slidenum">
              <a:rPr lang="en-US"/>
              <a:pPr>
                <a:defRPr/>
              </a:pPr>
              <a:t>‹#›</a:t>
            </a:fld>
            <a:endParaRPr 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0488"/>
            <a:ext cx="2057400" cy="67675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0488"/>
            <a:ext cx="6019800" cy="67675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Box 3"/>
          <p:cNvSpPr txBox="1">
            <a:spLocks noGrp="1" noChangeArrowheads="1"/>
          </p:cNvSpPr>
          <p:nvPr>
            <p:ph type="sldNum" sz="quarter" idx="10"/>
          </p:nvPr>
        </p:nvSpPr>
        <p:spPr>
          <a:ln/>
        </p:spPr>
        <p:txBody>
          <a:bodyPr/>
          <a:lstStyle>
            <a:lvl1pPr>
              <a:defRPr/>
            </a:lvl1pPr>
          </a:lstStyle>
          <a:p>
            <a:pPr>
              <a:defRPr/>
            </a:pPr>
            <a:fld id="{EE64B7C6-0239-4D76-B794-60DC502AF8F5}" type="slidenum">
              <a:rPr lang="en-US"/>
              <a:pPr>
                <a:defRPr/>
              </a:pPr>
              <a:t>‹#›</a:t>
            </a:fld>
            <a:endParaRPr lang="en-US"/>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Box 3"/>
          <p:cNvSpPr txBox="1">
            <a:spLocks noGrp="1" noChangeArrowheads="1"/>
          </p:cNvSpPr>
          <p:nvPr>
            <p:ph type="sldNum" sz="quarter" idx="10"/>
          </p:nvPr>
        </p:nvSpPr>
        <p:spPr>
          <a:ln/>
        </p:spPr>
        <p:txBody>
          <a:bodyPr/>
          <a:lstStyle>
            <a:lvl1pPr>
              <a:defRPr/>
            </a:lvl1pPr>
          </a:lstStyle>
          <a:p>
            <a:pPr>
              <a:defRPr/>
            </a:pPr>
            <a:fld id="{A906C1DC-B46F-4A15-9EBA-8EA7B441CB11}" type="slidenum">
              <a:rPr lang="en-US"/>
              <a:pPr>
                <a:defRPr/>
              </a:pPr>
              <a:t>‹#›</a:t>
            </a:fld>
            <a:endParaRPr lang="en-US"/>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Text Box 3"/>
          <p:cNvSpPr txBox="1">
            <a:spLocks noGrp="1" noChangeArrowheads="1"/>
          </p:cNvSpPr>
          <p:nvPr>
            <p:ph type="sldNum" sz="quarter" idx="10"/>
          </p:nvPr>
        </p:nvSpPr>
        <p:spPr>
          <a:ln/>
        </p:spPr>
        <p:txBody>
          <a:bodyPr/>
          <a:lstStyle>
            <a:lvl1pPr>
              <a:defRPr/>
            </a:lvl1pPr>
          </a:lstStyle>
          <a:p>
            <a:pPr>
              <a:defRPr/>
            </a:pPr>
            <a:fld id="{2560B4F3-810E-478D-85D8-CEB103D20B98}" type="slidenum">
              <a:rPr lang="en-US"/>
              <a:pPr>
                <a:defRPr/>
              </a:pPr>
              <a:t>‹#›</a:t>
            </a:fld>
            <a:endParaRPr lang="en-US"/>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5257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5257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Box 3"/>
          <p:cNvSpPr txBox="1">
            <a:spLocks noGrp="1" noChangeArrowheads="1"/>
          </p:cNvSpPr>
          <p:nvPr>
            <p:ph type="sldNum" sz="quarter" idx="10"/>
          </p:nvPr>
        </p:nvSpPr>
        <p:spPr>
          <a:ln/>
        </p:spPr>
        <p:txBody>
          <a:bodyPr/>
          <a:lstStyle>
            <a:lvl1pPr>
              <a:defRPr/>
            </a:lvl1pPr>
          </a:lstStyle>
          <a:p>
            <a:pPr>
              <a:defRPr/>
            </a:pPr>
            <a:fld id="{44EBAF69-976C-428E-ABC6-3FE0EA2D46D2}" type="slidenum">
              <a:rPr lang="en-US"/>
              <a:pPr>
                <a:defRPr/>
              </a:pPr>
              <a:t>‹#›</a:t>
            </a:fld>
            <a:endParaRPr 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ext Box 3"/>
          <p:cNvSpPr txBox="1">
            <a:spLocks noGrp="1" noChangeArrowheads="1"/>
          </p:cNvSpPr>
          <p:nvPr>
            <p:ph type="sldNum" sz="quarter" idx="10"/>
          </p:nvPr>
        </p:nvSpPr>
        <p:spPr>
          <a:ln/>
        </p:spPr>
        <p:txBody>
          <a:bodyPr/>
          <a:lstStyle>
            <a:lvl1pPr>
              <a:defRPr/>
            </a:lvl1pPr>
          </a:lstStyle>
          <a:p>
            <a:pPr>
              <a:defRPr/>
            </a:pPr>
            <a:fld id="{618FC934-3DF7-4F7F-B0C1-549810AA1401}" type="slidenum">
              <a:rPr lang="en-US"/>
              <a:pPr>
                <a:defRPr/>
              </a:pPr>
              <a:t>‹#›</a:t>
            </a:fld>
            <a:endParaRPr 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Box 3"/>
          <p:cNvSpPr txBox="1">
            <a:spLocks noGrp="1" noChangeArrowheads="1"/>
          </p:cNvSpPr>
          <p:nvPr>
            <p:ph type="sldNum" sz="quarter" idx="10"/>
          </p:nvPr>
        </p:nvSpPr>
        <p:spPr>
          <a:ln/>
        </p:spPr>
        <p:txBody>
          <a:bodyPr/>
          <a:lstStyle>
            <a:lvl1pPr>
              <a:defRPr/>
            </a:lvl1pPr>
          </a:lstStyle>
          <a:p>
            <a:pPr>
              <a:defRPr/>
            </a:pPr>
            <a:fld id="{475C31F1-EEAD-4B5C-9375-66E796496B94}" type="slidenum">
              <a:rPr lang="en-US"/>
              <a:pPr>
                <a:defRPr/>
              </a:pPr>
              <a:t>‹#›</a:t>
            </a:fld>
            <a:endParaRPr 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Text Box 3"/>
          <p:cNvSpPr txBox="1">
            <a:spLocks noGrp="1" noChangeArrowheads="1"/>
          </p:cNvSpPr>
          <p:nvPr>
            <p:ph type="sldNum" sz="quarter" idx="10"/>
          </p:nvPr>
        </p:nvSpPr>
        <p:spPr>
          <a:ln/>
        </p:spPr>
        <p:txBody>
          <a:bodyPr/>
          <a:lstStyle>
            <a:lvl1pPr>
              <a:defRPr/>
            </a:lvl1pPr>
          </a:lstStyle>
          <a:p>
            <a:pPr>
              <a:defRPr/>
            </a:pPr>
            <a:fld id="{B47BB337-52FB-4026-B0C8-220940B53C4F}" type="slidenum">
              <a:rPr lang="en-US"/>
              <a:pPr>
                <a:defRPr/>
              </a:pPr>
              <a:t>‹#›</a:t>
            </a:fld>
            <a:endParaRPr lang="en-US"/>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Box 3"/>
          <p:cNvSpPr txBox="1">
            <a:spLocks noGrp="1" noChangeArrowheads="1"/>
          </p:cNvSpPr>
          <p:nvPr>
            <p:ph type="sldNum" sz="quarter" idx="10"/>
          </p:nvPr>
        </p:nvSpPr>
        <p:spPr>
          <a:ln/>
        </p:spPr>
        <p:txBody>
          <a:bodyPr/>
          <a:lstStyle>
            <a:lvl1pPr>
              <a:defRPr/>
            </a:lvl1pPr>
          </a:lstStyle>
          <a:p>
            <a:pPr>
              <a:defRPr/>
            </a:pPr>
            <a:fld id="{36716004-5267-4251-B452-FA3B53CCA911}" type="slidenum">
              <a:rPr lang="en-US"/>
              <a:pPr>
                <a:defRPr/>
              </a:pPr>
              <a:t>‹#›</a:t>
            </a:fld>
            <a:endParaRPr lang="en-US"/>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Arial" charset="0"/>
            </a:endParaRP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Box 3"/>
          <p:cNvSpPr txBox="1">
            <a:spLocks noGrp="1" noChangeArrowheads="1"/>
          </p:cNvSpPr>
          <p:nvPr>
            <p:ph type="sldNum" sz="quarter" idx="10"/>
          </p:nvPr>
        </p:nvSpPr>
        <p:spPr>
          <a:ln/>
        </p:spPr>
        <p:txBody>
          <a:bodyPr/>
          <a:lstStyle>
            <a:lvl1pPr>
              <a:defRPr/>
            </a:lvl1pPr>
          </a:lstStyle>
          <a:p>
            <a:pPr>
              <a:defRPr/>
            </a:pPr>
            <a:fld id="{302196BE-E6C2-47B2-A393-68F5C96C0756}" type="slidenum">
              <a:rPr lang="en-US"/>
              <a:pPr>
                <a:defRPr/>
              </a:pPr>
              <a:t>‹#›</a:t>
            </a:fld>
            <a:endParaRPr lang="en-US"/>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1"/>
          <p:cNvSpPr>
            <a:spLocks noGrp="1" noChangeArrowheads="1"/>
          </p:cNvSpPr>
          <p:nvPr>
            <p:ph type="title"/>
          </p:nvPr>
        </p:nvSpPr>
        <p:spPr bwMode="auto">
          <a:xfrm>
            <a:off x="457200" y="90488"/>
            <a:ext cx="8229600" cy="1509712"/>
          </a:xfrm>
          <a:prstGeom prst="rect">
            <a:avLst/>
          </a:prstGeom>
          <a:noFill/>
          <a:ln w="12700">
            <a:noFill/>
            <a:miter lim="800000"/>
            <a:headEnd/>
            <a:tailEnd/>
          </a:ln>
        </p:spPr>
        <p:txBody>
          <a:bodyPr vert="horz" wrap="square" lIns="50800" tIns="50800" rIns="91440" bIns="50800" numCol="1" anchor="ctr" anchorCtr="0" compatLnSpc="1">
            <a:prstTxWarp prst="textNoShape">
              <a:avLst/>
            </a:prstTxWarp>
          </a:bodyPr>
          <a:lstStyle/>
          <a:p>
            <a:pPr lvl="0"/>
            <a:r>
              <a:rPr lang="en-US" smtClean="0">
                <a:sym typeface="Arial" charset="0"/>
              </a:rPr>
              <a:t>Click to edit Master title style</a:t>
            </a:r>
          </a:p>
        </p:txBody>
      </p:sp>
      <p:sp>
        <p:nvSpPr>
          <p:cNvPr id="1027" name="Rectangle 2"/>
          <p:cNvSpPr>
            <a:spLocks noGrp="1" noChangeArrowheads="1"/>
          </p:cNvSpPr>
          <p:nvPr>
            <p:ph type="body" idx="1"/>
          </p:nvPr>
        </p:nvSpPr>
        <p:spPr bwMode="auto">
          <a:xfrm>
            <a:off x="457200" y="1600200"/>
            <a:ext cx="8229600" cy="5257800"/>
          </a:xfrm>
          <a:prstGeom prst="rect">
            <a:avLst/>
          </a:prstGeom>
          <a:noFill/>
          <a:ln w="12700">
            <a:noFill/>
            <a:miter lim="800000"/>
            <a:headEnd/>
            <a:tailEnd/>
          </a:ln>
        </p:spPr>
        <p:txBody>
          <a:bodyPr vert="horz" wrap="square" lIns="50800" tIns="50800" rIns="91440" bIns="50800" numCol="1" anchor="t" anchorCtr="0" compatLnSpc="1">
            <a:prstTxWarp prst="textNoShape">
              <a:avLst/>
            </a:prstTxWarp>
          </a:bodyPr>
          <a:lstStyle/>
          <a:p>
            <a:pPr lvl="0"/>
            <a:r>
              <a:rPr lang="en-US" smtClean="0">
                <a:sym typeface="Arial" charset="0"/>
              </a:rPr>
              <a:t>Click to edit Master text styles</a:t>
            </a:r>
          </a:p>
          <a:p>
            <a:pPr lvl="1"/>
            <a:r>
              <a:rPr lang="en-US" smtClean="0">
                <a:sym typeface="Arial" charset="0"/>
              </a:rPr>
              <a:t>Second level</a:t>
            </a:r>
          </a:p>
          <a:p>
            <a:pPr lvl="2"/>
            <a:r>
              <a:rPr lang="en-US" smtClean="0">
                <a:sym typeface="Arial" charset="0"/>
              </a:rPr>
              <a:t>Third level</a:t>
            </a:r>
          </a:p>
          <a:p>
            <a:pPr lvl="3"/>
            <a:r>
              <a:rPr lang="en-US" smtClean="0">
                <a:sym typeface="Arial" charset="0"/>
              </a:rPr>
              <a:t>Fourth level</a:t>
            </a:r>
          </a:p>
          <a:p>
            <a:pPr lvl="4"/>
            <a:r>
              <a:rPr lang="en-US" smtClean="0">
                <a:sym typeface="Arial" charset="0"/>
              </a:rPr>
              <a:t>Fifth level</a:t>
            </a:r>
          </a:p>
        </p:txBody>
      </p:sp>
      <p:pic>
        <p:nvPicPr>
          <p:cNvPr id="1028" name="Picture 1"/>
          <p:cNvPicPr>
            <a:picLocks noChangeArrowheads="1"/>
          </p:cNvPicPr>
          <p:nvPr userDrawn="1"/>
        </p:nvPicPr>
        <p:blipFill>
          <a:blip r:embed="rId13"/>
          <a:srcRect/>
          <a:stretch>
            <a:fillRect/>
          </a:stretch>
        </p:blipFill>
        <p:spPr bwMode="auto">
          <a:xfrm>
            <a:off x="0" y="5356225"/>
            <a:ext cx="9144000" cy="1517650"/>
          </a:xfrm>
          <a:prstGeom prst="rect">
            <a:avLst/>
          </a:prstGeom>
          <a:noFill/>
          <a:ln w="9525">
            <a:noFill/>
            <a:miter lim="800000"/>
            <a:headEnd/>
            <a:tailEnd/>
          </a:ln>
        </p:spPr>
      </p:pic>
      <p:sp>
        <p:nvSpPr>
          <p:cNvPr id="2" name="Text Box 3"/>
          <p:cNvSpPr txBox="1">
            <a:spLocks noGrp="1" noChangeArrowheads="1"/>
          </p:cNvSpPr>
          <p:nvPr>
            <p:ph type="sldNum" sz="quarter" idx="4"/>
          </p:nvPr>
        </p:nvSpPr>
        <p:spPr bwMode="auto">
          <a:xfrm>
            <a:off x="7462838" y="6245225"/>
            <a:ext cx="312737" cy="304800"/>
          </a:xfrm>
          <a:prstGeom prst="rect">
            <a:avLst/>
          </a:prstGeom>
          <a:noFill/>
          <a:ln w="12700">
            <a:noFill/>
            <a:miter lim="800000"/>
            <a:headEnd/>
            <a:tailEnd/>
          </a:ln>
          <a:effectLst/>
        </p:spPr>
        <p:txBody>
          <a:bodyPr vert="horz" wrap="none" lIns="91440" tIns="45720" rIns="91440" bIns="45720" numCol="1" anchor="t" anchorCtr="0" compatLnSpc="1">
            <a:prstTxWarp prst="textNoShape">
              <a:avLst/>
            </a:prstTxWarp>
          </a:bodyPr>
          <a:lstStyle>
            <a:lvl1pPr algn="ctr">
              <a:defRPr sz="1400">
                <a:solidFill>
                  <a:schemeClr val="tx1"/>
                </a:solidFill>
                <a:latin typeface="Arial" pitchFamily="34" charset="0"/>
                <a:ea typeface="ヒラギノ角ゴ ProN W3" charset="-128"/>
                <a:cs typeface="Arial" pitchFamily="34" charset="0"/>
                <a:sym typeface="Arial" pitchFamily="34" charset="0"/>
              </a:defRPr>
            </a:lvl1pPr>
          </a:lstStyle>
          <a:p>
            <a:pPr>
              <a:defRPr/>
            </a:pPr>
            <a:fld id="{14D0BED1-3B67-4CC2-B194-C4CD7CFEF630}" type="slidenum">
              <a:rPr lang="en-US"/>
              <a:pPr>
                <a:defRPr/>
              </a:pPr>
              <a:t>‹#›</a:t>
            </a:fld>
            <a:endParaRPr lang="en-US"/>
          </a:p>
        </p:txBody>
      </p:sp>
      <p:pic>
        <p:nvPicPr>
          <p:cNvPr id="1030" name="Picture 2"/>
          <p:cNvPicPr>
            <a:picLocks noChangeArrowheads="1"/>
          </p:cNvPicPr>
          <p:nvPr userDrawn="1"/>
        </p:nvPicPr>
        <p:blipFill>
          <a:blip r:embed="rId14"/>
          <a:srcRect/>
          <a:stretch>
            <a:fillRect/>
          </a:stretch>
        </p:blipFill>
        <p:spPr bwMode="auto">
          <a:xfrm>
            <a:off x="260350" y="5507038"/>
            <a:ext cx="1652588" cy="455612"/>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ransition/>
  <p:hf hdr="0" ftr="0" dt="0"/>
  <p:txStyles>
    <p:titleStyle>
      <a:lvl1pPr marL="39688" indent="-39688" algn="l" rtl="0" eaLnBrk="0" fontAlgn="base" hangingPunct="0">
        <a:spcBef>
          <a:spcPct val="0"/>
        </a:spcBef>
        <a:spcAft>
          <a:spcPct val="0"/>
        </a:spcAft>
        <a:defRPr sz="4400">
          <a:solidFill>
            <a:srgbClr val="2B5CA9"/>
          </a:solidFill>
          <a:latin typeface="+mj-lt"/>
          <a:ea typeface="+mj-ea"/>
          <a:cs typeface="+mj-cs"/>
          <a:sym typeface="Arial" charset="0"/>
        </a:defRPr>
      </a:lvl1pPr>
      <a:lvl2pPr marL="39688" indent="-39688" algn="l" rtl="0" eaLnBrk="0" fontAlgn="base" hangingPunct="0">
        <a:spcBef>
          <a:spcPct val="0"/>
        </a:spcBef>
        <a:spcAft>
          <a:spcPct val="0"/>
        </a:spcAft>
        <a:defRPr sz="4400">
          <a:solidFill>
            <a:srgbClr val="2B5CA9"/>
          </a:solidFill>
          <a:latin typeface="Arial" charset="0"/>
          <a:ea typeface="ヒラギノ角ゴ ProN W3" charset="0"/>
          <a:cs typeface="ヒラギノ角ゴ ProN W3" charset="0"/>
          <a:sym typeface="Arial" charset="0"/>
        </a:defRPr>
      </a:lvl2pPr>
      <a:lvl3pPr marL="39688" indent="-39688" algn="l" rtl="0" eaLnBrk="0" fontAlgn="base" hangingPunct="0">
        <a:spcBef>
          <a:spcPct val="0"/>
        </a:spcBef>
        <a:spcAft>
          <a:spcPct val="0"/>
        </a:spcAft>
        <a:defRPr sz="4400">
          <a:solidFill>
            <a:srgbClr val="2B5CA9"/>
          </a:solidFill>
          <a:latin typeface="Arial" charset="0"/>
          <a:ea typeface="ヒラギノ角ゴ ProN W3" charset="0"/>
          <a:cs typeface="ヒラギノ角ゴ ProN W3" charset="0"/>
          <a:sym typeface="Arial" charset="0"/>
        </a:defRPr>
      </a:lvl3pPr>
      <a:lvl4pPr marL="39688" indent="-39688" algn="l" rtl="0" eaLnBrk="0" fontAlgn="base" hangingPunct="0">
        <a:spcBef>
          <a:spcPct val="0"/>
        </a:spcBef>
        <a:spcAft>
          <a:spcPct val="0"/>
        </a:spcAft>
        <a:defRPr sz="4400">
          <a:solidFill>
            <a:srgbClr val="2B5CA9"/>
          </a:solidFill>
          <a:latin typeface="Arial" charset="0"/>
          <a:ea typeface="ヒラギノ角ゴ ProN W3" charset="0"/>
          <a:cs typeface="ヒラギノ角ゴ ProN W3" charset="0"/>
          <a:sym typeface="Arial" charset="0"/>
        </a:defRPr>
      </a:lvl4pPr>
      <a:lvl5pPr marL="39688" indent="-39688" algn="l" rtl="0" eaLnBrk="0" fontAlgn="base" hangingPunct="0">
        <a:spcBef>
          <a:spcPct val="0"/>
        </a:spcBef>
        <a:spcAft>
          <a:spcPct val="0"/>
        </a:spcAft>
        <a:defRPr sz="4400">
          <a:solidFill>
            <a:srgbClr val="2B5CA9"/>
          </a:solidFill>
          <a:latin typeface="Arial" charset="0"/>
          <a:ea typeface="ヒラギノ角ゴ ProN W3" charset="0"/>
          <a:cs typeface="ヒラギノ角ゴ ProN W3" charset="0"/>
          <a:sym typeface="Arial" charset="0"/>
        </a:defRPr>
      </a:lvl5pPr>
      <a:lvl6pPr marL="496888" algn="l" rtl="0" fontAlgn="base">
        <a:spcBef>
          <a:spcPct val="0"/>
        </a:spcBef>
        <a:spcAft>
          <a:spcPct val="0"/>
        </a:spcAft>
        <a:defRPr sz="4400">
          <a:solidFill>
            <a:srgbClr val="2B5CA9"/>
          </a:solidFill>
          <a:latin typeface="Arial" charset="0"/>
          <a:ea typeface="ヒラギノ角ゴ ProN W3" charset="0"/>
          <a:cs typeface="ヒラギノ角ゴ ProN W3" charset="0"/>
          <a:sym typeface="Arial" charset="0"/>
        </a:defRPr>
      </a:lvl6pPr>
      <a:lvl7pPr marL="954088" algn="l" rtl="0" fontAlgn="base">
        <a:spcBef>
          <a:spcPct val="0"/>
        </a:spcBef>
        <a:spcAft>
          <a:spcPct val="0"/>
        </a:spcAft>
        <a:defRPr sz="4400">
          <a:solidFill>
            <a:srgbClr val="2B5CA9"/>
          </a:solidFill>
          <a:latin typeface="Arial" charset="0"/>
          <a:ea typeface="ヒラギノ角ゴ ProN W3" charset="0"/>
          <a:cs typeface="ヒラギノ角ゴ ProN W3" charset="0"/>
          <a:sym typeface="Arial" charset="0"/>
        </a:defRPr>
      </a:lvl7pPr>
      <a:lvl8pPr marL="1411288" algn="l" rtl="0" fontAlgn="base">
        <a:spcBef>
          <a:spcPct val="0"/>
        </a:spcBef>
        <a:spcAft>
          <a:spcPct val="0"/>
        </a:spcAft>
        <a:defRPr sz="4400">
          <a:solidFill>
            <a:srgbClr val="2B5CA9"/>
          </a:solidFill>
          <a:latin typeface="Arial" charset="0"/>
          <a:ea typeface="ヒラギノ角ゴ ProN W3" charset="0"/>
          <a:cs typeface="ヒラギノ角ゴ ProN W3" charset="0"/>
          <a:sym typeface="Arial" charset="0"/>
        </a:defRPr>
      </a:lvl8pPr>
      <a:lvl9pPr marL="1868488" algn="l" rtl="0" fontAlgn="base">
        <a:spcBef>
          <a:spcPct val="0"/>
        </a:spcBef>
        <a:spcAft>
          <a:spcPct val="0"/>
        </a:spcAft>
        <a:defRPr sz="4400">
          <a:solidFill>
            <a:srgbClr val="2B5CA9"/>
          </a:solidFill>
          <a:latin typeface="Arial" charset="0"/>
          <a:ea typeface="ヒラギノ角ゴ ProN W3" charset="0"/>
          <a:cs typeface="ヒラギノ角ゴ ProN W3" charset="0"/>
          <a:sym typeface="Arial" charset="0"/>
        </a:defRPr>
      </a:lvl9pPr>
    </p:titleStyle>
    <p:bodyStyle>
      <a:lvl1pPr marL="382588" indent="-342900" algn="l" rtl="0" eaLnBrk="0" fontAlgn="base" hangingPunct="0">
        <a:spcBef>
          <a:spcPts val="700"/>
        </a:spcBef>
        <a:spcAft>
          <a:spcPct val="0"/>
        </a:spcAft>
        <a:buSzPct val="100000"/>
        <a:buFont typeface="Arial" charset="0"/>
        <a:buChar char="•"/>
        <a:defRPr sz="3200">
          <a:solidFill>
            <a:schemeClr val="tx1"/>
          </a:solidFill>
          <a:latin typeface="+mn-lt"/>
          <a:ea typeface="+mn-ea"/>
          <a:cs typeface="+mn-cs"/>
          <a:sym typeface="Arial" charset="0"/>
        </a:defRPr>
      </a:lvl1pPr>
      <a:lvl2pPr marL="731838" indent="-285750" algn="l" rtl="0" eaLnBrk="0" fontAlgn="base" hangingPunct="0">
        <a:spcBef>
          <a:spcPts val="600"/>
        </a:spcBef>
        <a:spcAft>
          <a:spcPct val="0"/>
        </a:spcAft>
        <a:buSzPct val="100000"/>
        <a:buFont typeface="Arial" charset="0"/>
        <a:buChar char="–"/>
        <a:defRPr sz="2800">
          <a:solidFill>
            <a:schemeClr val="tx1"/>
          </a:solidFill>
          <a:latin typeface="+mn-lt"/>
          <a:ea typeface="+mn-ea"/>
          <a:cs typeface="+mn-cs"/>
          <a:sym typeface="Arial" charset="0"/>
        </a:defRPr>
      </a:lvl2pPr>
      <a:lvl3pPr marL="1131888" indent="-228600" algn="l" rtl="0" eaLnBrk="0" fontAlgn="base" hangingPunct="0">
        <a:spcBef>
          <a:spcPts val="600"/>
        </a:spcBef>
        <a:spcAft>
          <a:spcPct val="0"/>
        </a:spcAft>
        <a:buSzPct val="100000"/>
        <a:buFont typeface="Arial" charset="0"/>
        <a:buChar char="•"/>
        <a:defRPr sz="2400">
          <a:solidFill>
            <a:schemeClr val="tx1"/>
          </a:solidFill>
          <a:latin typeface="+mn-lt"/>
          <a:ea typeface="+mn-ea"/>
          <a:cs typeface="+mn-cs"/>
          <a:sym typeface="Arial" charset="0"/>
        </a:defRPr>
      </a:lvl3pPr>
      <a:lvl4pPr marL="1589088" indent="-228600" algn="l" rtl="0" eaLnBrk="0" fontAlgn="base" hangingPunct="0">
        <a:spcBef>
          <a:spcPts val="500"/>
        </a:spcBef>
        <a:spcAft>
          <a:spcPct val="0"/>
        </a:spcAft>
        <a:buSzPct val="100000"/>
        <a:buFont typeface="Arial" charset="0"/>
        <a:buChar char="–"/>
        <a:defRPr sz="2000">
          <a:solidFill>
            <a:schemeClr val="tx1"/>
          </a:solidFill>
          <a:latin typeface="+mn-lt"/>
          <a:ea typeface="+mn-ea"/>
          <a:cs typeface="+mn-cs"/>
          <a:sym typeface="Arial" charset="0"/>
        </a:defRPr>
      </a:lvl4pPr>
      <a:lvl5pPr marL="2046288" indent="-228600" algn="l" rtl="0" eaLnBrk="0" fontAlgn="base" hangingPunct="0">
        <a:spcBef>
          <a:spcPts val="500"/>
        </a:spcBef>
        <a:spcAft>
          <a:spcPct val="0"/>
        </a:spcAft>
        <a:buSzPct val="100000"/>
        <a:buFont typeface="Arial" charset="0"/>
        <a:buChar char="»"/>
        <a:defRPr sz="2000">
          <a:solidFill>
            <a:schemeClr val="tx1"/>
          </a:solidFill>
          <a:latin typeface="+mn-lt"/>
          <a:ea typeface="+mn-ea"/>
          <a:cs typeface="+mn-cs"/>
          <a:sym typeface="Arial" charset="0"/>
        </a:defRPr>
      </a:lvl5pPr>
      <a:lvl6pPr marL="2503488" indent="-228600" algn="l" rtl="0" fontAlgn="base">
        <a:spcBef>
          <a:spcPts val="500"/>
        </a:spcBef>
        <a:spcAft>
          <a:spcPct val="0"/>
        </a:spcAft>
        <a:buSzPct val="100000"/>
        <a:buFont typeface="Arial" charset="0"/>
        <a:buChar char="»"/>
        <a:defRPr sz="2000">
          <a:solidFill>
            <a:schemeClr val="tx1"/>
          </a:solidFill>
          <a:latin typeface="+mn-lt"/>
          <a:ea typeface="+mn-ea"/>
          <a:cs typeface="+mn-cs"/>
          <a:sym typeface="Arial" charset="0"/>
        </a:defRPr>
      </a:lvl6pPr>
      <a:lvl7pPr marL="2960688" indent="-228600" algn="l" rtl="0" fontAlgn="base">
        <a:spcBef>
          <a:spcPts val="500"/>
        </a:spcBef>
        <a:spcAft>
          <a:spcPct val="0"/>
        </a:spcAft>
        <a:buSzPct val="100000"/>
        <a:buFont typeface="Arial" charset="0"/>
        <a:buChar char="»"/>
        <a:defRPr sz="2000">
          <a:solidFill>
            <a:schemeClr val="tx1"/>
          </a:solidFill>
          <a:latin typeface="+mn-lt"/>
          <a:ea typeface="+mn-ea"/>
          <a:cs typeface="+mn-cs"/>
          <a:sym typeface="Arial" charset="0"/>
        </a:defRPr>
      </a:lvl7pPr>
      <a:lvl8pPr marL="3417888" indent="-228600" algn="l" rtl="0" fontAlgn="base">
        <a:spcBef>
          <a:spcPts val="500"/>
        </a:spcBef>
        <a:spcAft>
          <a:spcPct val="0"/>
        </a:spcAft>
        <a:buSzPct val="100000"/>
        <a:buFont typeface="Arial" charset="0"/>
        <a:buChar char="»"/>
        <a:defRPr sz="2000">
          <a:solidFill>
            <a:schemeClr val="tx1"/>
          </a:solidFill>
          <a:latin typeface="+mn-lt"/>
          <a:ea typeface="+mn-ea"/>
          <a:cs typeface="+mn-cs"/>
          <a:sym typeface="Arial" charset="0"/>
        </a:defRPr>
      </a:lvl8pPr>
      <a:lvl9pPr marL="3875088" indent="-228600" algn="l" rtl="0" fontAlgn="base">
        <a:spcBef>
          <a:spcPts val="500"/>
        </a:spcBef>
        <a:spcAft>
          <a:spcPct val="0"/>
        </a:spcAft>
        <a:buSzPct val="100000"/>
        <a:buFont typeface="Arial" charset="0"/>
        <a:buChar char="»"/>
        <a:defRPr sz="2000">
          <a:solidFill>
            <a:schemeClr val="tx1"/>
          </a:solidFill>
          <a:latin typeface="+mn-lt"/>
          <a:ea typeface="+mn-ea"/>
          <a:cs typeface="+mn-cs"/>
          <a:sym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p:cNvSpPr>
          <p:nvPr/>
        </p:nvSpPr>
        <p:spPr bwMode="auto">
          <a:xfrm>
            <a:off x="0" y="0"/>
            <a:ext cx="9144000" cy="6535738"/>
          </a:xfrm>
          <a:prstGeom prst="rect">
            <a:avLst/>
          </a:prstGeom>
          <a:gradFill rotWithShape="0">
            <a:gsLst>
              <a:gs pos="0">
                <a:srgbClr val="D1D1F0"/>
              </a:gs>
              <a:gs pos="100000">
                <a:srgbClr val="FFFFFF"/>
              </a:gs>
            </a:gsLst>
            <a:lin ang="5400000" scaled="1"/>
          </a:gradFill>
          <a:ln w="9525" cap="flat">
            <a:solidFill>
              <a:srgbClr val="F9F9F9"/>
            </a:solidFill>
            <a:prstDash val="solid"/>
            <a:miter lim="800000"/>
            <a:headEnd type="none" w="med" len="med"/>
            <a:tailEnd type="none" w="med" len="med"/>
          </a:ln>
          <a:effectLst>
            <a:outerShdw dist="25399" dir="5400000" algn="ctr" rotWithShape="0">
              <a:schemeClr val="bg2">
                <a:alpha val="37997"/>
              </a:schemeClr>
            </a:outerShdw>
          </a:effectLst>
        </p:spPr>
        <p:txBody>
          <a:bodyPr lIns="0" tIns="0" rIns="0" bIns="0"/>
          <a:lstStyle/>
          <a:p>
            <a:pPr>
              <a:defRPr/>
            </a:pPr>
            <a:endParaRPr lang="en-US">
              <a:latin typeface="Arial" pitchFamily="34" charset="0"/>
              <a:ea typeface="ヒラギノ角ゴ ProN W3" charset="-128"/>
              <a:cs typeface="+mn-cs"/>
              <a:sym typeface="Arial" pitchFamily="34" charset="0"/>
            </a:endParaRPr>
          </a:p>
        </p:txBody>
      </p:sp>
      <p:pic>
        <p:nvPicPr>
          <p:cNvPr id="14338" name="Picture 2"/>
          <p:cNvPicPr>
            <a:picLocks noChangeArrowheads="1"/>
          </p:cNvPicPr>
          <p:nvPr/>
        </p:nvPicPr>
        <p:blipFill>
          <a:blip r:embed="rId3"/>
          <a:srcRect/>
          <a:stretch>
            <a:fillRect/>
          </a:stretch>
        </p:blipFill>
        <p:spPr bwMode="auto">
          <a:xfrm>
            <a:off x="0" y="5356225"/>
            <a:ext cx="9144000" cy="1517650"/>
          </a:xfrm>
          <a:prstGeom prst="rect">
            <a:avLst/>
          </a:prstGeom>
          <a:noFill/>
          <a:ln w="9525">
            <a:noFill/>
            <a:miter lim="800000"/>
            <a:headEnd/>
            <a:tailEnd/>
          </a:ln>
        </p:spPr>
      </p:pic>
      <p:pic>
        <p:nvPicPr>
          <p:cNvPr id="14339" name="Picture 3"/>
          <p:cNvPicPr>
            <a:picLocks noChangeArrowheads="1"/>
          </p:cNvPicPr>
          <p:nvPr/>
        </p:nvPicPr>
        <p:blipFill>
          <a:blip r:embed="rId4"/>
          <a:srcRect/>
          <a:stretch>
            <a:fillRect/>
          </a:stretch>
        </p:blipFill>
        <p:spPr bwMode="auto">
          <a:xfrm>
            <a:off x="325438" y="269875"/>
            <a:ext cx="2654300" cy="730250"/>
          </a:xfrm>
          <a:prstGeom prst="rect">
            <a:avLst/>
          </a:prstGeom>
          <a:noFill/>
          <a:ln w="9525">
            <a:noFill/>
            <a:miter lim="800000"/>
            <a:headEnd/>
            <a:tailEnd/>
          </a:ln>
        </p:spPr>
      </p:pic>
      <p:sp>
        <p:nvSpPr>
          <p:cNvPr id="14340" name="Text Box 4"/>
          <p:cNvSpPr txBox="1">
            <a:spLocks noChangeArrowheads="1"/>
          </p:cNvSpPr>
          <p:nvPr/>
        </p:nvSpPr>
        <p:spPr bwMode="auto">
          <a:xfrm>
            <a:off x="7462838" y="6245225"/>
            <a:ext cx="312737" cy="304800"/>
          </a:xfrm>
          <a:prstGeom prst="rect">
            <a:avLst/>
          </a:prstGeom>
          <a:noFill/>
          <a:ln w="12700">
            <a:noFill/>
            <a:miter lim="800000"/>
            <a:headEnd/>
            <a:tailEnd/>
          </a:ln>
        </p:spPr>
        <p:txBody>
          <a:bodyPr wrap="none"/>
          <a:lstStyle/>
          <a:p>
            <a:pPr algn="ctr"/>
            <a:fld id="{36B410D7-DCC8-4E2B-8AFB-CACE84A98BE4}" type="slidenum">
              <a:rPr lang="en-US" sz="1400">
                <a:solidFill>
                  <a:schemeClr val="tx1"/>
                </a:solidFill>
                <a:cs typeface="Arial" charset="0"/>
              </a:rPr>
              <a:pPr algn="ctr"/>
              <a:t>1</a:t>
            </a:fld>
            <a:endParaRPr lang="en-US" sz="1400">
              <a:solidFill>
                <a:schemeClr val="tx1"/>
              </a:solidFill>
              <a:cs typeface="Arial" charset="0"/>
            </a:endParaRPr>
          </a:p>
        </p:txBody>
      </p:sp>
      <p:sp>
        <p:nvSpPr>
          <p:cNvPr id="14341" name="Rectangle 5"/>
          <p:cNvSpPr>
            <a:spLocks noGrp="1" noChangeArrowheads="1"/>
          </p:cNvSpPr>
          <p:nvPr>
            <p:ph type="title"/>
          </p:nvPr>
        </p:nvSpPr>
        <p:spPr>
          <a:xfrm>
            <a:off x="609600" y="1143000"/>
            <a:ext cx="8077200" cy="2514600"/>
          </a:xfrm>
        </p:spPr>
        <p:txBody>
          <a:bodyPr rIns="132080"/>
          <a:lstStyle/>
          <a:p>
            <a:pPr algn="ctr" eaLnBrk="1" hangingPunct="1"/>
            <a:r>
              <a:rPr lang="en-CA" sz="4800" i="1" smtClean="0"/>
              <a:t/>
            </a:r>
            <a:br>
              <a:rPr lang="en-CA" sz="4800" i="1" smtClean="0"/>
            </a:br>
            <a:r>
              <a:rPr lang="en-CA" sz="4800" smtClean="0">
                <a:latin typeface="Tahoma" pitchFamily="34" charset="0"/>
                <a:cs typeface="Tahoma" pitchFamily="34" charset="0"/>
              </a:rPr>
              <a:t>Math CAMPPP 2011</a:t>
            </a:r>
            <a:br>
              <a:rPr lang="en-CA" sz="4800" smtClean="0">
                <a:latin typeface="Tahoma" pitchFamily="34" charset="0"/>
                <a:cs typeface="Tahoma" pitchFamily="34" charset="0"/>
              </a:rPr>
            </a:br>
            <a:endParaRPr lang="en-US" sz="4800" smtClean="0">
              <a:solidFill>
                <a:srgbClr val="2490D8"/>
              </a:solidFill>
              <a:latin typeface="Tahoma" pitchFamily="34" charset="0"/>
              <a:cs typeface="Tahoma" pitchFamily="34" charset="0"/>
              <a:sym typeface="Tahoma" pitchFamily="34" charset="0"/>
            </a:endParaRPr>
          </a:p>
        </p:txBody>
      </p:sp>
      <p:sp>
        <p:nvSpPr>
          <p:cNvPr id="14342" name="Rectangle 6"/>
          <p:cNvSpPr>
            <a:spLocks noGrp="1" noChangeArrowheads="1"/>
          </p:cNvSpPr>
          <p:nvPr>
            <p:ph type="body" idx="1"/>
          </p:nvPr>
        </p:nvSpPr>
        <p:spPr>
          <a:xfrm>
            <a:off x="914400" y="4267200"/>
            <a:ext cx="7620000" cy="762000"/>
          </a:xfrm>
        </p:spPr>
        <p:txBody>
          <a:bodyPr rIns="132080"/>
          <a:lstStyle/>
          <a:p>
            <a:pPr marL="39688" indent="0" algn="r" eaLnBrk="1" hangingPunct="1">
              <a:buFont typeface="Arial" charset="0"/>
              <a:buNone/>
            </a:pPr>
            <a:r>
              <a:rPr lang="en-US" smtClean="0">
                <a:solidFill>
                  <a:srgbClr val="B42478"/>
                </a:solidFill>
                <a:latin typeface="Tahoma" pitchFamily="34" charset="0"/>
                <a:cs typeface="Tahoma" pitchFamily="34" charset="0"/>
                <a:sym typeface="Tahoma" pitchFamily="34" charset="0"/>
              </a:rPr>
              <a:t>Breakout Session 1:  Algebraic Thinking</a:t>
            </a:r>
            <a:endParaRPr lang="en-US" smtClean="0">
              <a:solidFill>
                <a:srgbClr val="B42478"/>
              </a:solidFill>
              <a:latin typeface="Tahoma" pitchFamily="34" charset="0"/>
              <a:sym typeface="Tahoma" pitchFamily="34" charset="0"/>
            </a:endParaRPr>
          </a:p>
          <a:p>
            <a:pPr marL="39688" indent="0" algn="r" eaLnBrk="1" hangingPunct="1">
              <a:buFont typeface="Arial" charset="0"/>
              <a:buNone/>
            </a:pPr>
            <a:endParaRPr lang="en-US" smtClean="0"/>
          </a:p>
          <a:p>
            <a:pPr marL="39688" indent="0" algn="r" eaLnBrk="1" hangingPunct="1">
              <a:buFont typeface="Arial" charset="0"/>
              <a:buNone/>
            </a:pPr>
            <a:endParaRPr lang="en-US" smtClean="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itle 1"/>
          <p:cNvSpPr>
            <a:spLocks noGrp="1"/>
          </p:cNvSpPr>
          <p:nvPr>
            <p:ph type="title"/>
          </p:nvPr>
        </p:nvSpPr>
        <p:spPr/>
        <p:txBody>
          <a:bodyPr/>
          <a:lstStyle/>
          <a:p>
            <a:r>
              <a:rPr lang="en-US" sz="4000" smtClean="0"/>
              <a:t>Fishing for Your Thoughts</a:t>
            </a:r>
          </a:p>
        </p:txBody>
      </p:sp>
      <p:sp>
        <p:nvSpPr>
          <p:cNvPr id="28674" name="Content Placeholder 2"/>
          <p:cNvSpPr>
            <a:spLocks noGrp="1"/>
          </p:cNvSpPr>
          <p:nvPr>
            <p:ph idx="1"/>
          </p:nvPr>
        </p:nvSpPr>
        <p:spPr>
          <a:xfrm>
            <a:off x="457200" y="1219200"/>
            <a:ext cx="8229600" cy="5638800"/>
          </a:xfrm>
        </p:spPr>
        <p:txBody>
          <a:bodyPr/>
          <a:lstStyle/>
          <a:p>
            <a:pPr>
              <a:buFont typeface="Arial" charset="0"/>
              <a:buNone/>
            </a:pPr>
            <a:r>
              <a:rPr lang="en-CA" i="1" smtClean="0"/>
              <a:t>It matters not how many fish are in the sea if you don't have any bait on your hook. </a:t>
            </a:r>
            <a:br>
              <a:rPr lang="en-CA" i="1" smtClean="0"/>
            </a:br>
            <a:r>
              <a:rPr lang="en-CA" i="1" smtClean="0"/>
              <a:t>-Anonymous</a:t>
            </a:r>
            <a:endParaRPr lang="en-US" smtClean="0"/>
          </a:p>
          <a:p>
            <a:pPr>
              <a:buFont typeface="Arial" charset="0"/>
              <a:buNone/>
            </a:pPr>
            <a:r>
              <a:rPr lang="en-US" sz="2800" smtClean="0"/>
              <a:t>Today’s symbol for your fishing hat is a hook. Please reflect on the following questions, and jot your thoughts down on a fish:</a:t>
            </a:r>
          </a:p>
          <a:p>
            <a:pPr>
              <a:buFont typeface="Arial" charset="0"/>
              <a:buNone/>
            </a:pPr>
            <a:r>
              <a:rPr lang="en-US" sz="2800" smtClean="0"/>
              <a:t>What hooked you today?  </a:t>
            </a:r>
          </a:p>
          <a:p>
            <a:pPr>
              <a:buFont typeface="Arial" charset="0"/>
              <a:buNone/>
            </a:pPr>
            <a:r>
              <a:rPr lang="en-US" sz="2800" smtClean="0"/>
              <a:t>What do you still need to know about the three algebraic representations?</a:t>
            </a:r>
          </a:p>
          <a:p>
            <a:endParaRPr lang="en-US" smtClean="0"/>
          </a:p>
        </p:txBody>
      </p:sp>
      <p:sp>
        <p:nvSpPr>
          <p:cNvPr id="28675" name="Slide Number Placeholder 3"/>
          <p:cNvSpPr>
            <a:spLocks noGrp="1"/>
          </p:cNvSpPr>
          <p:nvPr>
            <p:ph type="sldNum" sz="quarter" idx="10"/>
          </p:nvPr>
        </p:nvSpPr>
        <p:spPr>
          <a:noFill/>
        </p:spPr>
        <p:txBody>
          <a:bodyPr/>
          <a:lstStyle/>
          <a:p>
            <a:fld id="{1E5C107A-0B34-422D-8B32-6D6C385A5A39}" type="slidenum">
              <a:rPr lang="en-US" smtClean="0">
                <a:latin typeface="Arial" charset="0"/>
                <a:ea typeface="ヒラギノ角ゴ ProN W3"/>
                <a:cs typeface="Arial" charset="0"/>
                <a:sym typeface="Arial" charset="0"/>
              </a:rPr>
              <a:pPr/>
              <a:t>10</a:t>
            </a:fld>
            <a:endParaRPr lang="en-US" smtClean="0">
              <a:latin typeface="Arial" charset="0"/>
              <a:ea typeface="ヒラギノ角ゴ ProN W3"/>
              <a:cs typeface="Arial" charset="0"/>
              <a:sym typeface="Arial" charset="0"/>
            </a:endParaRPr>
          </a:p>
        </p:txBody>
      </p:sp>
      <p:pic>
        <p:nvPicPr>
          <p:cNvPr id="28676" name="Picture 2" descr="C:\Documents and Settings\cchaput\Local Settings\Temporary Internet Files\Content.IE5\O1MRSPYJ\MC900412500[1].wmf"/>
          <p:cNvPicPr>
            <a:picLocks noChangeAspect="1" noChangeArrowheads="1"/>
          </p:cNvPicPr>
          <p:nvPr/>
        </p:nvPicPr>
        <p:blipFill>
          <a:blip r:embed="rId3"/>
          <a:srcRect/>
          <a:stretch>
            <a:fillRect/>
          </a:stretch>
        </p:blipFill>
        <p:spPr bwMode="auto">
          <a:xfrm>
            <a:off x="6851650" y="457200"/>
            <a:ext cx="2106613" cy="86042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Number Placeholder 3"/>
          <p:cNvSpPr>
            <a:spLocks noGrp="1"/>
          </p:cNvSpPr>
          <p:nvPr>
            <p:ph type="sldNum" sz="quarter" idx="10"/>
          </p:nvPr>
        </p:nvSpPr>
        <p:spPr>
          <a:noFill/>
        </p:spPr>
        <p:txBody>
          <a:bodyPr/>
          <a:lstStyle/>
          <a:p>
            <a:fld id="{6CA8DEFC-8997-44BB-8CCD-03307BBE0404}" type="slidenum">
              <a:rPr lang="en-US" smtClean="0">
                <a:latin typeface="Arial" charset="0"/>
                <a:ea typeface="ヒラギノ角ゴ ProN W3"/>
                <a:cs typeface="Arial" charset="0"/>
                <a:sym typeface="Arial" charset="0"/>
              </a:rPr>
              <a:pPr/>
              <a:t>2</a:t>
            </a:fld>
            <a:endParaRPr lang="en-US" smtClean="0">
              <a:latin typeface="Arial" charset="0"/>
              <a:ea typeface="ヒラギノ角ゴ ProN W3"/>
              <a:cs typeface="Arial" charset="0"/>
              <a:sym typeface="Arial" charset="0"/>
            </a:endParaRPr>
          </a:p>
        </p:txBody>
      </p:sp>
      <p:pic>
        <p:nvPicPr>
          <p:cNvPr id="16386" name="Picture 1"/>
          <p:cNvPicPr>
            <a:picLocks noChangeArrowheads="1"/>
          </p:cNvPicPr>
          <p:nvPr/>
        </p:nvPicPr>
        <p:blipFill>
          <a:blip r:embed="rId2"/>
          <a:srcRect/>
          <a:stretch>
            <a:fillRect/>
          </a:stretch>
        </p:blipFill>
        <p:spPr bwMode="auto">
          <a:xfrm>
            <a:off x="0" y="5356225"/>
            <a:ext cx="9144000" cy="1517650"/>
          </a:xfrm>
          <a:prstGeom prst="rect">
            <a:avLst/>
          </a:prstGeom>
          <a:noFill/>
          <a:ln w="9525">
            <a:noFill/>
            <a:miter lim="800000"/>
            <a:headEnd/>
            <a:tailEnd/>
          </a:ln>
        </p:spPr>
      </p:pic>
      <p:pic>
        <p:nvPicPr>
          <p:cNvPr id="16387" name="Picture 2"/>
          <p:cNvPicPr>
            <a:picLocks noChangeArrowheads="1"/>
          </p:cNvPicPr>
          <p:nvPr/>
        </p:nvPicPr>
        <p:blipFill>
          <a:blip r:embed="rId3"/>
          <a:srcRect/>
          <a:stretch>
            <a:fillRect/>
          </a:stretch>
        </p:blipFill>
        <p:spPr bwMode="auto">
          <a:xfrm>
            <a:off x="260350" y="5507038"/>
            <a:ext cx="1652588" cy="455612"/>
          </a:xfrm>
          <a:prstGeom prst="rect">
            <a:avLst/>
          </a:prstGeom>
          <a:noFill/>
          <a:ln w="9525">
            <a:noFill/>
            <a:miter lim="800000"/>
            <a:headEnd/>
            <a:tailEnd/>
          </a:ln>
        </p:spPr>
      </p:pic>
      <p:sp>
        <p:nvSpPr>
          <p:cNvPr id="16388" name="Rectangle 3"/>
          <p:cNvSpPr>
            <a:spLocks noGrp="1" noChangeArrowheads="1"/>
          </p:cNvSpPr>
          <p:nvPr>
            <p:ph type="title"/>
          </p:nvPr>
        </p:nvSpPr>
        <p:spPr/>
        <p:txBody>
          <a:bodyPr rIns="132080"/>
          <a:lstStyle/>
          <a:p>
            <a:pPr eaLnBrk="1" hangingPunct="1"/>
            <a:r>
              <a:rPr lang="en-US" smtClean="0"/>
              <a:t>Learning Goals</a:t>
            </a:r>
          </a:p>
        </p:txBody>
      </p:sp>
      <p:sp>
        <p:nvSpPr>
          <p:cNvPr id="16389" name="Rectangle 4"/>
          <p:cNvSpPr>
            <a:spLocks noGrp="1" noChangeArrowheads="1"/>
          </p:cNvSpPr>
          <p:nvPr>
            <p:ph type="body" idx="1"/>
          </p:nvPr>
        </p:nvSpPr>
        <p:spPr>
          <a:xfrm>
            <a:off x="457200" y="1600200"/>
            <a:ext cx="8229600" cy="3200400"/>
          </a:xfrm>
        </p:spPr>
        <p:txBody>
          <a:bodyPr rIns="132080"/>
          <a:lstStyle/>
          <a:p>
            <a:r>
              <a:rPr lang="en-CA" smtClean="0"/>
              <a:t>I will understand the three key patterning concepts (additive, multiplicative, and algebraic thinking).</a:t>
            </a:r>
            <a:endParaRPr lang="en-US" smtClean="0"/>
          </a:p>
          <a:p>
            <a:r>
              <a:rPr lang="en-CA" smtClean="0"/>
              <a:t>I will identify the mathematics necessary to respond to students in the moment.</a:t>
            </a:r>
            <a:endParaRPr lang="en-US" smtClean="0"/>
          </a:p>
        </p:txBody>
      </p:sp>
      <p:sp>
        <p:nvSpPr>
          <p:cNvPr id="16390" name="Text Box 5"/>
          <p:cNvSpPr txBox="1">
            <a:spLocks noChangeArrowheads="1"/>
          </p:cNvSpPr>
          <p:nvPr/>
        </p:nvSpPr>
        <p:spPr bwMode="auto">
          <a:xfrm>
            <a:off x="7462838" y="6245225"/>
            <a:ext cx="312737" cy="304800"/>
          </a:xfrm>
          <a:prstGeom prst="rect">
            <a:avLst/>
          </a:prstGeom>
          <a:noFill/>
          <a:ln w="12700">
            <a:noFill/>
            <a:miter lim="800000"/>
            <a:headEnd/>
            <a:tailEnd/>
          </a:ln>
        </p:spPr>
        <p:txBody>
          <a:bodyPr wrap="none"/>
          <a:lstStyle/>
          <a:p>
            <a:pPr algn="ctr"/>
            <a:fld id="{79CA8C18-D051-42C6-9D0F-C35BEFFD508C}" type="slidenum">
              <a:rPr lang="en-US" sz="1400">
                <a:solidFill>
                  <a:schemeClr val="tx1"/>
                </a:solidFill>
                <a:cs typeface="Arial" charset="0"/>
              </a:rPr>
              <a:pPr algn="ctr"/>
              <a:t>2</a:t>
            </a:fld>
            <a:endParaRPr lang="en-US" sz="1400">
              <a:solidFill>
                <a:schemeClr val="tx1"/>
              </a:solidFill>
              <a:cs typeface="Arial" charset="0"/>
            </a:endParaRP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1"/>
          <p:cNvSpPr>
            <a:spLocks noGrp="1"/>
          </p:cNvSpPr>
          <p:nvPr>
            <p:ph type="title"/>
          </p:nvPr>
        </p:nvSpPr>
        <p:spPr/>
        <p:txBody>
          <a:bodyPr/>
          <a:lstStyle/>
          <a:p>
            <a:r>
              <a:rPr lang="en-US" smtClean="0"/>
              <a:t>What’s Your Number Again??</a:t>
            </a:r>
          </a:p>
        </p:txBody>
      </p:sp>
      <p:sp>
        <p:nvSpPr>
          <p:cNvPr id="17410" name="Content Placeholder 2"/>
          <p:cNvSpPr>
            <a:spLocks noGrp="1"/>
          </p:cNvSpPr>
          <p:nvPr>
            <p:ph idx="1"/>
          </p:nvPr>
        </p:nvSpPr>
        <p:spPr/>
        <p:txBody>
          <a:bodyPr/>
          <a:lstStyle/>
          <a:p>
            <a:r>
              <a:rPr lang="en-CA" smtClean="0"/>
              <a:t>Revisit your goal from Monday.  How is it going?</a:t>
            </a:r>
          </a:p>
          <a:p>
            <a:r>
              <a:rPr lang="en-CA" smtClean="0"/>
              <a:t> As a group, revisit your chart paper and revise it as necessary.  Do you want to fish in deeper waters?</a:t>
            </a:r>
          </a:p>
          <a:p>
            <a:pPr>
              <a:buFont typeface="Arial" charset="0"/>
              <a:buNone/>
            </a:pPr>
            <a:endParaRPr lang="en-US" smtClean="0"/>
          </a:p>
        </p:txBody>
      </p:sp>
      <p:sp>
        <p:nvSpPr>
          <p:cNvPr id="17411" name="Slide Number Placeholder 3"/>
          <p:cNvSpPr>
            <a:spLocks noGrp="1"/>
          </p:cNvSpPr>
          <p:nvPr>
            <p:ph type="sldNum" sz="quarter" idx="10"/>
          </p:nvPr>
        </p:nvSpPr>
        <p:spPr>
          <a:noFill/>
        </p:spPr>
        <p:txBody>
          <a:bodyPr/>
          <a:lstStyle/>
          <a:p>
            <a:fld id="{189FC22A-D33A-4FD5-A42A-8D71D40441AB}" type="slidenum">
              <a:rPr lang="en-US" smtClean="0">
                <a:latin typeface="Arial" charset="0"/>
                <a:ea typeface="ヒラギノ角ゴ ProN W3"/>
                <a:cs typeface="Arial" charset="0"/>
                <a:sym typeface="Arial" charset="0"/>
              </a:rPr>
              <a:pPr/>
              <a:t>3</a:t>
            </a:fld>
            <a:endParaRPr lang="en-US" smtClean="0">
              <a:latin typeface="Arial" charset="0"/>
              <a:ea typeface="ヒラギノ角ゴ ProN W3"/>
              <a:cs typeface="Arial" charset="0"/>
              <a:sym typeface="Arial" charset="0"/>
            </a:endParaRPr>
          </a:p>
        </p:txBody>
      </p:sp>
      <p:pic>
        <p:nvPicPr>
          <p:cNvPr id="17412" name="Picture 2" descr="C:\Documents and Settings\cchaput\Local Settings\Temporary Internet Files\Content.IE5\KHQ7CTMF\MC900231330[1].wmf"/>
          <p:cNvPicPr>
            <a:picLocks noChangeAspect="1" noChangeArrowheads="1"/>
          </p:cNvPicPr>
          <p:nvPr/>
        </p:nvPicPr>
        <p:blipFill>
          <a:blip r:embed="rId2"/>
          <a:srcRect/>
          <a:stretch>
            <a:fillRect/>
          </a:stretch>
        </p:blipFill>
        <p:spPr bwMode="auto">
          <a:xfrm>
            <a:off x="3733800" y="4343400"/>
            <a:ext cx="2087563" cy="1935163"/>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title"/>
          </p:nvPr>
        </p:nvSpPr>
        <p:spPr/>
        <p:txBody>
          <a:bodyPr/>
          <a:lstStyle/>
          <a:p>
            <a:r>
              <a:rPr lang="en-US" smtClean="0"/>
              <a:t>Before/Part 1/Minds On:</a:t>
            </a:r>
            <a:br>
              <a:rPr lang="en-US" smtClean="0"/>
            </a:br>
            <a:r>
              <a:rPr lang="en-US" smtClean="0"/>
              <a:t>A Few Quiet Moments</a:t>
            </a:r>
          </a:p>
        </p:txBody>
      </p:sp>
      <p:sp>
        <p:nvSpPr>
          <p:cNvPr id="18434" name="Content Placeholder 2"/>
          <p:cNvSpPr>
            <a:spLocks noGrp="1"/>
          </p:cNvSpPr>
          <p:nvPr>
            <p:ph idx="1"/>
          </p:nvPr>
        </p:nvSpPr>
        <p:spPr/>
        <p:txBody>
          <a:bodyPr/>
          <a:lstStyle/>
          <a:p>
            <a:r>
              <a:rPr lang="en-US" smtClean="0"/>
              <a:t>What did you hear in the breakout sessions with Ruth and Cathy that resonated with you, or gave you a different perspective?  Please jot down a few notes in your journal.</a:t>
            </a:r>
          </a:p>
        </p:txBody>
      </p:sp>
      <p:sp>
        <p:nvSpPr>
          <p:cNvPr id="18435" name="Slide Number Placeholder 3"/>
          <p:cNvSpPr>
            <a:spLocks noGrp="1"/>
          </p:cNvSpPr>
          <p:nvPr>
            <p:ph type="sldNum" sz="quarter" idx="10"/>
          </p:nvPr>
        </p:nvSpPr>
        <p:spPr>
          <a:noFill/>
        </p:spPr>
        <p:txBody>
          <a:bodyPr/>
          <a:lstStyle/>
          <a:p>
            <a:fld id="{22779927-68AE-4487-913F-07828338692D}" type="slidenum">
              <a:rPr lang="en-US" smtClean="0">
                <a:latin typeface="Arial" charset="0"/>
                <a:ea typeface="ヒラギノ角ゴ ProN W3"/>
                <a:cs typeface="Arial" charset="0"/>
                <a:sym typeface="Arial" charset="0"/>
              </a:rPr>
              <a:pPr/>
              <a:t>4</a:t>
            </a:fld>
            <a:endParaRPr lang="en-US" smtClean="0">
              <a:latin typeface="Arial" charset="0"/>
              <a:ea typeface="ヒラギノ角ゴ ProN W3"/>
              <a:cs typeface="Arial" charset="0"/>
              <a:sym typeface="Arial" charset="0"/>
            </a:endParaRP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a:spLocks noGrp="1"/>
          </p:cNvSpPr>
          <p:nvPr>
            <p:ph type="title"/>
          </p:nvPr>
        </p:nvSpPr>
        <p:spPr/>
        <p:txBody>
          <a:bodyPr/>
          <a:lstStyle/>
          <a:p>
            <a:r>
              <a:rPr lang="en-US" smtClean="0"/>
              <a:t>During/Part 2/Action:</a:t>
            </a:r>
            <a:br>
              <a:rPr lang="en-US" smtClean="0"/>
            </a:br>
            <a:r>
              <a:rPr lang="en-US" smtClean="0"/>
              <a:t>Problem Solving</a:t>
            </a:r>
          </a:p>
        </p:txBody>
      </p:sp>
      <p:sp>
        <p:nvSpPr>
          <p:cNvPr id="20482" name="Content Placeholder 2"/>
          <p:cNvSpPr>
            <a:spLocks noGrp="1"/>
          </p:cNvSpPr>
          <p:nvPr>
            <p:ph idx="1"/>
          </p:nvPr>
        </p:nvSpPr>
        <p:spPr>
          <a:xfrm>
            <a:off x="457200" y="1600200"/>
            <a:ext cx="8229600" cy="4038600"/>
          </a:xfrm>
        </p:spPr>
        <p:txBody>
          <a:bodyPr/>
          <a:lstStyle/>
          <a:p>
            <a:r>
              <a:rPr lang="en-US" smtClean="0"/>
              <a:t>Kempenfelt Conference Centre has suddenly decided to include a new lunchroom as part of their facilities because it was so busy today.  Mrs. Chen, the facilities manager, found an amazing sale on trapezoid shaped tables so she decided to buy many of these tables for the new lunchroom.</a:t>
            </a:r>
          </a:p>
          <a:p>
            <a:pPr>
              <a:buFont typeface="Arial" charset="0"/>
              <a:buNone/>
            </a:pPr>
            <a:r>
              <a:rPr lang="en-US" smtClean="0"/>
              <a:t> </a:t>
            </a:r>
          </a:p>
        </p:txBody>
      </p:sp>
      <p:sp>
        <p:nvSpPr>
          <p:cNvPr id="20483" name="Slide Number Placeholder 3"/>
          <p:cNvSpPr>
            <a:spLocks noGrp="1"/>
          </p:cNvSpPr>
          <p:nvPr>
            <p:ph type="sldNum" sz="quarter" idx="10"/>
          </p:nvPr>
        </p:nvSpPr>
        <p:spPr>
          <a:noFill/>
        </p:spPr>
        <p:txBody>
          <a:bodyPr/>
          <a:lstStyle/>
          <a:p>
            <a:fld id="{BE9AB6B0-FDF0-4743-BDB8-323496ACA790}" type="slidenum">
              <a:rPr lang="en-US" smtClean="0">
                <a:latin typeface="Arial" charset="0"/>
                <a:ea typeface="ヒラギノ角ゴ ProN W3"/>
                <a:cs typeface="Arial" charset="0"/>
                <a:sym typeface="Arial" charset="0"/>
              </a:rPr>
              <a:pPr/>
              <a:t>5</a:t>
            </a:fld>
            <a:endParaRPr lang="en-US" smtClean="0">
              <a:latin typeface="Arial" charset="0"/>
              <a:ea typeface="ヒラギノ角ゴ ProN W3"/>
              <a:cs typeface="Arial" charset="0"/>
              <a:sym typeface="Arial" charset="0"/>
            </a:endParaRP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p:cNvSpPr>
            <a:spLocks noGrp="1"/>
          </p:cNvSpPr>
          <p:nvPr>
            <p:ph type="title"/>
          </p:nvPr>
        </p:nvSpPr>
        <p:spPr/>
        <p:txBody>
          <a:bodyPr/>
          <a:lstStyle/>
          <a:p>
            <a:r>
              <a:rPr lang="en-US" smtClean="0"/>
              <a:t>During/Part 2/Action</a:t>
            </a:r>
            <a:br>
              <a:rPr lang="en-US" smtClean="0"/>
            </a:br>
            <a:r>
              <a:rPr lang="en-US" smtClean="0"/>
              <a:t>Problem Solving</a:t>
            </a:r>
          </a:p>
        </p:txBody>
      </p:sp>
      <p:sp>
        <p:nvSpPr>
          <p:cNvPr id="21506" name="Content Placeholder 2"/>
          <p:cNvSpPr>
            <a:spLocks noGrp="1"/>
          </p:cNvSpPr>
          <p:nvPr>
            <p:ph idx="1"/>
          </p:nvPr>
        </p:nvSpPr>
        <p:spPr>
          <a:xfrm>
            <a:off x="457200" y="1600200"/>
            <a:ext cx="8229600" cy="3581400"/>
          </a:xfrm>
        </p:spPr>
        <p:txBody>
          <a:bodyPr/>
          <a:lstStyle/>
          <a:p>
            <a:r>
              <a:rPr lang="en-US" sz="2800" smtClean="0"/>
              <a:t>While Kaye Appleby was waiting for Mrs. Chen’s tables to be delivered, she thought she would draw a plan for the lunchroom.  You see, Mrs. Chen wanted to place the chairs around the table so that 2 chairs will go on the long side of the trapezoid and one chair on every other side of the table. This way 5 Math Campppers could sit around 1 table.</a:t>
            </a:r>
          </a:p>
          <a:p>
            <a:endParaRPr lang="en-US" smtClean="0"/>
          </a:p>
        </p:txBody>
      </p:sp>
      <p:sp>
        <p:nvSpPr>
          <p:cNvPr id="21507" name="Slide Number Placeholder 3"/>
          <p:cNvSpPr>
            <a:spLocks noGrp="1"/>
          </p:cNvSpPr>
          <p:nvPr>
            <p:ph type="sldNum" sz="quarter" idx="10"/>
          </p:nvPr>
        </p:nvSpPr>
        <p:spPr>
          <a:noFill/>
        </p:spPr>
        <p:txBody>
          <a:bodyPr/>
          <a:lstStyle/>
          <a:p>
            <a:fld id="{88E4A208-0540-44EE-97C5-F6AC0C8217A7}" type="slidenum">
              <a:rPr lang="en-US" smtClean="0">
                <a:latin typeface="Arial" charset="0"/>
                <a:ea typeface="ヒラギノ角ゴ ProN W3"/>
                <a:cs typeface="Arial" charset="0"/>
                <a:sym typeface="Arial" charset="0"/>
              </a:rPr>
              <a:pPr/>
              <a:t>6</a:t>
            </a:fld>
            <a:endParaRPr lang="en-US" smtClean="0">
              <a:latin typeface="Arial" charset="0"/>
              <a:ea typeface="ヒラギノ角ゴ ProN W3"/>
              <a:cs typeface="Arial" charset="0"/>
              <a:sym typeface="Arial" charset="0"/>
            </a:endParaRPr>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p:cNvSpPr>
            <a:spLocks noGrp="1"/>
          </p:cNvSpPr>
          <p:nvPr>
            <p:ph type="title"/>
          </p:nvPr>
        </p:nvSpPr>
        <p:spPr/>
        <p:txBody>
          <a:bodyPr/>
          <a:lstStyle/>
          <a:p>
            <a:r>
              <a:rPr lang="en-US" smtClean="0"/>
              <a:t>During/Part 2/Action</a:t>
            </a:r>
            <a:br>
              <a:rPr lang="en-US" smtClean="0"/>
            </a:br>
            <a:r>
              <a:rPr lang="en-US" smtClean="0"/>
              <a:t>Problem Solving</a:t>
            </a:r>
          </a:p>
        </p:txBody>
      </p:sp>
      <p:sp>
        <p:nvSpPr>
          <p:cNvPr id="23554" name="Content Placeholder 2"/>
          <p:cNvSpPr>
            <a:spLocks noGrp="1"/>
          </p:cNvSpPr>
          <p:nvPr>
            <p:ph idx="1"/>
          </p:nvPr>
        </p:nvSpPr>
        <p:spPr>
          <a:xfrm>
            <a:off x="457200" y="1600200"/>
            <a:ext cx="8229600" cy="3733800"/>
          </a:xfrm>
        </p:spPr>
        <p:txBody>
          <a:bodyPr/>
          <a:lstStyle/>
          <a:p>
            <a:pPr>
              <a:buFont typeface="Arial" charset="0"/>
              <a:buNone/>
            </a:pPr>
            <a:r>
              <a:rPr lang="en-US" sz="2400" smtClean="0"/>
              <a:t>Kaye suggested she could join 2 tables like this:</a:t>
            </a:r>
          </a:p>
          <a:p>
            <a:pPr>
              <a:buFont typeface="Arial" charset="0"/>
              <a:buNone/>
            </a:pPr>
            <a:endParaRPr lang="en-US" smtClean="0"/>
          </a:p>
          <a:p>
            <a:pPr>
              <a:buFont typeface="Arial" charset="0"/>
              <a:buNone/>
            </a:pPr>
            <a:endParaRPr lang="en-US" smtClean="0"/>
          </a:p>
          <a:p>
            <a:pPr>
              <a:buFont typeface="Arial" charset="0"/>
              <a:buNone/>
            </a:pPr>
            <a:r>
              <a:rPr lang="en-US" sz="2400" smtClean="0"/>
              <a:t>Now 8 CAMPPPers can sit around 2 tables.</a:t>
            </a:r>
          </a:p>
          <a:p>
            <a:pPr>
              <a:buFont typeface="Arial" charset="0"/>
              <a:buNone/>
            </a:pPr>
            <a:r>
              <a:rPr lang="en-US" sz="2400" smtClean="0"/>
              <a:t> How many CAMPPPers can sit around 3 tables joined this way?   How many can sit around 56 tables joined this way?  </a:t>
            </a:r>
          </a:p>
          <a:p>
            <a:pPr>
              <a:buFont typeface="Arial" charset="0"/>
              <a:buNone/>
            </a:pPr>
            <a:r>
              <a:rPr lang="en-US" sz="2400" smtClean="0"/>
              <a:t>What is the rule?  How did you figure it out?</a:t>
            </a:r>
          </a:p>
          <a:p>
            <a:pPr>
              <a:buFont typeface="Arial" charset="0"/>
              <a:buNone/>
            </a:pPr>
            <a:endParaRPr lang="en-US" smtClean="0"/>
          </a:p>
          <a:p>
            <a:pPr>
              <a:buFont typeface="Arial" charset="0"/>
              <a:buNone/>
            </a:pPr>
            <a:endParaRPr lang="en-US" smtClean="0"/>
          </a:p>
        </p:txBody>
      </p:sp>
      <p:sp>
        <p:nvSpPr>
          <p:cNvPr id="23555" name="Slide Number Placeholder 3"/>
          <p:cNvSpPr>
            <a:spLocks noGrp="1"/>
          </p:cNvSpPr>
          <p:nvPr>
            <p:ph type="sldNum" sz="quarter" idx="10"/>
          </p:nvPr>
        </p:nvSpPr>
        <p:spPr>
          <a:noFill/>
        </p:spPr>
        <p:txBody>
          <a:bodyPr/>
          <a:lstStyle/>
          <a:p>
            <a:fld id="{08793C65-DA2F-4E43-B274-04CB65077274}" type="slidenum">
              <a:rPr lang="en-US" smtClean="0">
                <a:latin typeface="Arial" charset="0"/>
                <a:ea typeface="ヒラギノ角ゴ ProN W3"/>
                <a:cs typeface="Arial" charset="0"/>
                <a:sym typeface="Arial" charset="0"/>
              </a:rPr>
              <a:pPr/>
              <a:t>7</a:t>
            </a:fld>
            <a:endParaRPr lang="en-US" smtClean="0">
              <a:latin typeface="Arial" charset="0"/>
              <a:ea typeface="ヒラギノ角ゴ ProN W3"/>
              <a:cs typeface="Arial" charset="0"/>
              <a:sym typeface="Arial" charset="0"/>
            </a:endParaRPr>
          </a:p>
        </p:txBody>
      </p:sp>
      <p:pic>
        <p:nvPicPr>
          <p:cNvPr id="23556" name="Picture 4"/>
          <p:cNvPicPr>
            <a:picLocks noChangeAspect="1" noChangeArrowheads="1"/>
          </p:cNvPicPr>
          <p:nvPr/>
        </p:nvPicPr>
        <p:blipFill>
          <a:blip r:embed="rId2"/>
          <a:srcRect/>
          <a:stretch>
            <a:fillRect/>
          </a:stretch>
        </p:blipFill>
        <p:spPr bwMode="auto">
          <a:xfrm>
            <a:off x="3048000" y="2133600"/>
            <a:ext cx="2295525" cy="976313"/>
          </a:xfrm>
          <a:prstGeom prst="rect">
            <a:avLst/>
          </a:prstGeom>
          <a:noFill/>
          <a:ln w="9525">
            <a:noFill/>
            <a:miter lim="800000"/>
            <a:headEnd/>
            <a:tailEnd/>
          </a:ln>
        </p:spPr>
      </p:pic>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p:txBody>
          <a:bodyPr/>
          <a:lstStyle/>
          <a:p>
            <a:r>
              <a:rPr lang="en-US" smtClean="0"/>
              <a:t>After/Part 3/Consolidation</a:t>
            </a:r>
          </a:p>
        </p:txBody>
      </p:sp>
      <p:sp>
        <p:nvSpPr>
          <p:cNvPr id="24578" name="Content Placeholder 2"/>
          <p:cNvSpPr>
            <a:spLocks noGrp="1"/>
          </p:cNvSpPr>
          <p:nvPr>
            <p:ph idx="1"/>
          </p:nvPr>
        </p:nvSpPr>
        <p:spPr>
          <a:xfrm>
            <a:off x="457200" y="1600200"/>
            <a:ext cx="8229600" cy="2590800"/>
          </a:xfrm>
        </p:spPr>
        <p:txBody>
          <a:bodyPr/>
          <a:lstStyle/>
          <a:p>
            <a:r>
              <a:rPr lang="en-US" smtClean="0"/>
              <a:t>We will use a Bansho for sharing our collective thinking</a:t>
            </a:r>
          </a:p>
          <a:p>
            <a:r>
              <a:rPr lang="en-US" smtClean="0"/>
              <a:t>Please use the LNS Bansho monograph for your own professional reading.</a:t>
            </a:r>
          </a:p>
          <a:p>
            <a:pPr>
              <a:buFont typeface="Arial" charset="0"/>
              <a:buNone/>
            </a:pPr>
            <a:endParaRPr lang="en-US" smtClean="0"/>
          </a:p>
        </p:txBody>
      </p:sp>
      <p:sp>
        <p:nvSpPr>
          <p:cNvPr id="24579" name="Slide Number Placeholder 3"/>
          <p:cNvSpPr>
            <a:spLocks noGrp="1"/>
          </p:cNvSpPr>
          <p:nvPr>
            <p:ph type="sldNum" sz="quarter" idx="10"/>
          </p:nvPr>
        </p:nvSpPr>
        <p:spPr>
          <a:noFill/>
        </p:spPr>
        <p:txBody>
          <a:bodyPr/>
          <a:lstStyle/>
          <a:p>
            <a:fld id="{B542F2F2-1E73-49BF-8B62-12B83D00C4C7}" type="slidenum">
              <a:rPr lang="en-US" smtClean="0">
                <a:latin typeface="Arial" charset="0"/>
                <a:ea typeface="ヒラギノ角ゴ ProN W3"/>
                <a:cs typeface="Arial" charset="0"/>
                <a:sym typeface="Arial" charset="0"/>
              </a:rPr>
              <a:pPr/>
              <a:t>8</a:t>
            </a:fld>
            <a:endParaRPr lang="en-US" smtClean="0">
              <a:latin typeface="Arial" charset="0"/>
              <a:ea typeface="ヒラギノ角ゴ ProN W3"/>
              <a:cs typeface="Arial" charset="0"/>
              <a:sym typeface="Arial" charset="0"/>
            </a:endParaRP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a:spLocks noGrp="1"/>
          </p:cNvSpPr>
          <p:nvPr>
            <p:ph type="title"/>
          </p:nvPr>
        </p:nvSpPr>
        <p:spPr/>
        <p:txBody>
          <a:bodyPr/>
          <a:lstStyle/>
          <a:p>
            <a:r>
              <a:rPr lang="en-US" smtClean="0"/>
              <a:t>After/Part 3/Consolidation</a:t>
            </a:r>
          </a:p>
        </p:txBody>
      </p:sp>
      <p:sp>
        <p:nvSpPr>
          <p:cNvPr id="3" name="Content Placeholder 2"/>
          <p:cNvSpPr>
            <a:spLocks noGrp="1"/>
          </p:cNvSpPr>
          <p:nvPr>
            <p:ph idx="1"/>
          </p:nvPr>
        </p:nvSpPr>
        <p:spPr/>
        <p:txBody>
          <a:bodyPr/>
          <a:lstStyle/>
          <a:p>
            <a:pPr>
              <a:buFont typeface="Arial" pitchFamily="34" charset="0"/>
              <a:buNone/>
              <a:defRPr/>
            </a:pPr>
            <a:r>
              <a:rPr lang="en-US" dirty="0" smtClean="0">
                <a:sym typeface="Arial" pitchFamily="34" charset="0"/>
              </a:rPr>
              <a:t>Working with a grade-level partner, please reflect and discuss the following two questions:</a:t>
            </a:r>
          </a:p>
          <a:p>
            <a:pPr marL="554038" indent="-514350">
              <a:buFont typeface="+mj-lt"/>
              <a:buAutoNum type="arabicPeriod"/>
              <a:defRPr/>
            </a:pPr>
            <a:r>
              <a:rPr lang="en-US" dirty="0" smtClean="0">
                <a:sym typeface="Arial" pitchFamily="34" charset="0"/>
              </a:rPr>
              <a:t>What math do you see in this problem?</a:t>
            </a:r>
          </a:p>
          <a:p>
            <a:pPr marL="554038" indent="-514350">
              <a:buFont typeface="+mj-lt"/>
              <a:buAutoNum type="arabicPeriod"/>
              <a:defRPr/>
            </a:pPr>
            <a:r>
              <a:rPr lang="en-US" dirty="0" smtClean="0">
                <a:sym typeface="Arial" pitchFamily="34" charset="0"/>
              </a:rPr>
              <a:t>Where do you see this math in our Ontario curriculum?</a:t>
            </a:r>
            <a:endParaRPr lang="en-US" dirty="0">
              <a:sym typeface="Arial" pitchFamily="34" charset="0"/>
            </a:endParaRPr>
          </a:p>
        </p:txBody>
      </p:sp>
      <p:sp>
        <p:nvSpPr>
          <p:cNvPr id="26627" name="Slide Number Placeholder 3"/>
          <p:cNvSpPr>
            <a:spLocks noGrp="1"/>
          </p:cNvSpPr>
          <p:nvPr>
            <p:ph type="sldNum" sz="quarter" idx="10"/>
          </p:nvPr>
        </p:nvSpPr>
        <p:spPr>
          <a:noFill/>
        </p:spPr>
        <p:txBody>
          <a:bodyPr/>
          <a:lstStyle/>
          <a:p>
            <a:fld id="{DF30DD3F-4025-43E3-AE3B-0C0F5E6138B1}" type="slidenum">
              <a:rPr lang="en-US" smtClean="0">
                <a:latin typeface="Arial" charset="0"/>
                <a:ea typeface="ヒラギノ角ゴ ProN W3"/>
                <a:cs typeface="Arial" charset="0"/>
                <a:sym typeface="Arial" charset="0"/>
              </a:rPr>
              <a:pPr/>
              <a:t>9</a:t>
            </a:fld>
            <a:endParaRPr lang="en-US" smtClean="0">
              <a:latin typeface="Arial" charset="0"/>
              <a:ea typeface="ヒラギノ角ゴ ProN W3"/>
              <a:cs typeface="Arial" charset="0"/>
              <a:sym typeface="Arial" charset="0"/>
            </a:endParaRP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2_Default Design">
  <a:themeElements>
    <a:clrScheme name="2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_Default Design">
      <a:majorFont>
        <a:latin typeface="Arial"/>
        <a:ea typeface="ヒラギノ角ゴ ProN W3"/>
        <a:cs typeface="ヒラギノ角ゴ ProN W3"/>
      </a:majorFont>
      <a:minorFont>
        <a:latin typeface="Arial"/>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BE0E3"/>
        </a:solidFill>
        <a:ln w="9525"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rgbClr val="000000"/>
            </a:solidFill>
            <a:effectLst/>
            <a:latin typeface="Arial" charset="0"/>
            <a:ea typeface="ヒラギノ角ゴ ProN W3" charset="0"/>
            <a:cs typeface="ヒラギノ角ゴ ProN W3" charset="0"/>
            <a:sym typeface="Arial" charset="0"/>
          </a:defRPr>
        </a:defPPr>
      </a:lstStyle>
    </a:spDef>
    <a:lnDef>
      <a:spPr bwMode="auto">
        <a:xfrm>
          <a:off x="0" y="0"/>
          <a:ext cx="1" cy="1"/>
        </a:xfrm>
        <a:custGeom>
          <a:avLst/>
          <a:gdLst/>
          <a:ahLst/>
          <a:cxnLst/>
          <a:rect l="0" t="0" r="0" b="0"/>
          <a:pathLst/>
        </a:custGeom>
        <a:solidFill>
          <a:srgbClr val="BBE0E3"/>
        </a:solidFill>
        <a:ln w="9525"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rgbClr val="000000"/>
            </a:solidFill>
            <a:effectLst/>
            <a:latin typeface="Arial" charset="0"/>
            <a:ea typeface="ヒラギノ角ゴ ProN W3" charset="0"/>
            <a:cs typeface="ヒラギノ角ゴ ProN W3" charset="0"/>
            <a:sym typeface="Arial" charset="0"/>
          </a:defRPr>
        </a:defPPr>
      </a:lstStyle>
    </a:lnDef>
  </a:objectDefaults>
  <a:extraClrSchemeLst>
    <a:extraClrScheme>
      <a:clrScheme name="2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215</TotalTime>
  <Pages>0</Pages>
  <Words>460</Words>
  <Characters>0</Characters>
  <Application>Microsoft Office PowerPoint</Application>
  <PresentationFormat>On-screen Show (4:3)</PresentationFormat>
  <Lines>0</Lines>
  <Paragraphs>52</Paragraphs>
  <Slides>10</Slides>
  <Notes>6</Notes>
  <HiddenSlides>0</HiddenSlides>
  <MMClips>0</MMClips>
  <ScaleCrop>false</ScaleCrop>
  <HeadingPairs>
    <vt:vector size="6" baseType="variant">
      <vt:variant>
        <vt:lpstr>Fonts Used</vt:lpstr>
      </vt:variant>
      <vt:variant>
        <vt:i4>5</vt:i4>
      </vt:variant>
      <vt:variant>
        <vt:lpstr>Design Template</vt:lpstr>
      </vt:variant>
      <vt:variant>
        <vt:i4>1</vt:i4>
      </vt:variant>
      <vt:variant>
        <vt:lpstr>Slide Titles</vt:lpstr>
      </vt:variant>
      <vt:variant>
        <vt:i4>10</vt:i4>
      </vt:variant>
    </vt:vector>
  </HeadingPairs>
  <TitlesOfParts>
    <vt:vector size="16" baseType="lpstr">
      <vt:lpstr>Arial</vt:lpstr>
      <vt:lpstr>ヒラギノ角ゴ ProN W3</vt:lpstr>
      <vt:lpstr>ＭＳ Ｐゴシック</vt:lpstr>
      <vt:lpstr>Tahoma</vt:lpstr>
      <vt:lpstr>Calibri</vt:lpstr>
      <vt:lpstr>2_Default Design</vt:lpstr>
      <vt:lpstr> Math CAMPPP 2011 </vt:lpstr>
      <vt:lpstr>Learning Goals</vt:lpstr>
      <vt:lpstr>What’s Your Number Again??</vt:lpstr>
      <vt:lpstr>Before/Part 1/Minds On: A Few Quiet Moments</vt:lpstr>
      <vt:lpstr>During/Part 2/Action: Problem Solving</vt:lpstr>
      <vt:lpstr>During/Part 2/Action Problem Solving</vt:lpstr>
      <vt:lpstr>During/Part 2/Action Problem Solving</vt:lpstr>
      <vt:lpstr>After/Part 3/Consolidation</vt:lpstr>
      <vt:lpstr>After/Part 3/Consolidation</vt:lpstr>
      <vt:lpstr>Fishing for Your Thoughts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&lt;Title&gt;</dc:title>
  <dc:subject/>
  <dc:creator>CSC</dc:creator>
  <cp:keywords/>
  <dc:description/>
  <cp:lastModifiedBy>SoftXP</cp:lastModifiedBy>
  <cp:revision>20</cp:revision>
  <dcterms:modified xsi:type="dcterms:W3CDTF">2011-08-19T14:50:22Z</dcterms:modified>
</cp:coreProperties>
</file>